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70" r:id="rId6"/>
    <p:sldMasterId id="2147483678" r:id="rId7"/>
    <p:sldMasterId id="2147483690" r:id="rId8"/>
    <p:sldMasterId id="2147483702" r:id="rId9"/>
    <p:sldMasterId id="2147483727" r:id="rId10"/>
  </p:sldMasterIdLst>
  <p:notesMasterIdLst>
    <p:notesMasterId r:id="rId39"/>
  </p:notesMasterIdLst>
  <p:sldIdLst>
    <p:sldId id="256" r:id="rId11"/>
    <p:sldId id="260" r:id="rId12"/>
    <p:sldId id="266" r:id="rId13"/>
    <p:sldId id="267" r:id="rId14"/>
    <p:sldId id="268" r:id="rId15"/>
    <p:sldId id="269" r:id="rId16"/>
    <p:sldId id="262" r:id="rId17"/>
    <p:sldId id="2147477421" r:id="rId18"/>
    <p:sldId id="275" r:id="rId19"/>
    <p:sldId id="278" r:id="rId20"/>
    <p:sldId id="270" r:id="rId21"/>
    <p:sldId id="277" r:id="rId22"/>
    <p:sldId id="272" r:id="rId23"/>
    <p:sldId id="273" r:id="rId24"/>
    <p:sldId id="276" r:id="rId25"/>
    <p:sldId id="2147477414" r:id="rId26"/>
    <p:sldId id="2147477420" r:id="rId27"/>
    <p:sldId id="2147477419" r:id="rId28"/>
    <p:sldId id="2147477422" r:id="rId29"/>
    <p:sldId id="257" r:id="rId30"/>
    <p:sldId id="259" r:id="rId31"/>
    <p:sldId id="2147477423" r:id="rId32"/>
    <p:sldId id="261" r:id="rId33"/>
    <p:sldId id="264" r:id="rId34"/>
    <p:sldId id="1395" r:id="rId35"/>
    <p:sldId id="2782" r:id="rId36"/>
    <p:sldId id="2777" r:id="rId37"/>
    <p:sldId id="2147477424"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D4D"/>
    <a:srgbClr val="2184B4"/>
    <a:srgbClr val="FCE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7DEDC-B223-6AE0-5793-43A17C9453DD}" v="66" dt="2023-06-27T09:51:17.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37" autoAdjust="0"/>
    <p:restoredTop sz="94660"/>
  </p:normalViewPr>
  <p:slideViewPr>
    <p:cSldViewPr snapToGrid="0">
      <p:cViewPr varScale="1">
        <p:scale>
          <a:sx n="56" d="100"/>
          <a:sy n="56" d="100"/>
        </p:scale>
        <p:origin x="10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EB0EF-A0A4-450F-B4DF-4916DD00C1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B4524C9-5482-4553-AC16-8E800FED4DB3}">
      <dgm:prSet phldrT="[Text]" custT="1"/>
      <dgm:spPr/>
      <dgm:t>
        <a:bodyPr/>
        <a:lstStyle/>
        <a:p>
          <a:r>
            <a:rPr lang="ro-RO" sz="2000" b="1" dirty="0">
              <a:latin typeface="+mj-lt"/>
            </a:rPr>
            <a:t>1</a:t>
          </a:r>
          <a:r>
            <a:rPr lang="en-US" sz="2000" b="1" dirty="0">
              <a:latin typeface="+mj-lt"/>
            </a:rPr>
            <a:t>. Readiness of the business environment regarding the adoption of Industry 4.0 specific technologies</a:t>
          </a:r>
        </a:p>
      </dgm:t>
    </dgm:pt>
    <dgm:pt modelId="{F80A7982-8092-499D-A91A-78C024BCCECC}" type="parTrans" cxnId="{DACBD516-F11F-486E-A743-EB55D439A699}">
      <dgm:prSet/>
      <dgm:spPr/>
      <dgm:t>
        <a:bodyPr/>
        <a:lstStyle/>
        <a:p>
          <a:endParaRPr lang="en-US"/>
        </a:p>
      </dgm:t>
    </dgm:pt>
    <dgm:pt modelId="{EC9079D5-F541-4D50-8136-A35F52BB6223}" type="sibTrans" cxnId="{DACBD516-F11F-486E-A743-EB55D439A699}">
      <dgm:prSet/>
      <dgm:spPr/>
      <dgm:t>
        <a:bodyPr/>
        <a:lstStyle/>
        <a:p>
          <a:endParaRPr lang="en-US"/>
        </a:p>
      </dgm:t>
    </dgm:pt>
    <dgm:pt modelId="{27290A67-6E74-4340-B970-589358B4AE12}">
      <dgm:prSet phldrT="[Text]" custT="1"/>
      <dgm:spPr/>
      <dgm:t>
        <a:bodyPr/>
        <a:lstStyle/>
        <a:p>
          <a:r>
            <a:rPr lang="ro-RO" sz="2000" b="1" dirty="0">
              <a:latin typeface="+mj-lt"/>
            </a:rPr>
            <a:t>2. </a:t>
          </a:r>
          <a:r>
            <a:rPr lang="en-GB" sz="2000" b="1" dirty="0">
              <a:latin typeface="+mj-lt"/>
            </a:rPr>
            <a:t>Preparing the workforce for the jobs of the future</a:t>
          </a:r>
          <a:endParaRPr lang="en-US" sz="2000" dirty="0">
            <a:latin typeface="+mj-lt"/>
          </a:endParaRPr>
        </a:p>
      </dgm:t>
    </dgm:pt>
    <dgm:pt modelId="{FCB819EC-3342-4B1E-BDCB-8C88F36ED1BE}" type="parTrans" cxnId="{7F1C676C-B59E-4792-9E3E-3DB83F554E7C}">
      <dgm:prSet/>
      <dgm:spPr/>
      <dgm:t>
        <a:bodyPr/>
        <a:lstStyle/>
        <a:p>
          <a:endParaRPr lang="en-US"/>
        </a:p>
      </dgm:t>
    </dgm:pt>
    <dgm:pt modelId="{D844362D-201B-4C33-B04F-A16469F8EB40}" type="sibTrans" cxnId="{7F1C676C-B59E-4792-9E3E-3DB83F554E7C}">
      <dgm:prSet/>
      <dgm:spPr/>
      <dgm:t>
        <a:bodyPr/>
        <a:lstStyle/>
        <a:p>
          <a:endParaRPr lang="en-US"/>
        </a:p>
      </dgm:t>
    </dgm:pt>
    <dgm:pt modelId="{CF980122-7ABC-49EE-907A-82CF635E97AA}">
      <dgm:prSet phldrT="[Text]" custT="1"/>
      <dgm:spPr/>
      <dgm:t>
        <a:bodyPr/>
        <a:lstStyle/>
        <a:p>
          <a:r>
            <a:rPr lang="en-US" sz="2000" b="1" dirty="0">
              <a:latin typeface="+mj-lt"/>
            </a:rPr>
            <a:t>3.</a:t>
          </a:r>
          <a:r>
            <a:rPr lang="ro-RO" sz="2000" b="1" dirty="0">
              <a:latin typeface="+mj-lt"/>
            </a:rPr>
            <a:t> </a:t>
          </a:r>
          <a:r>
            <a:rPr lang="en-US" sz="2000" b="1" dirty="0">
              <a:latin typeface="+mj-lt"/>
            </a:rPr>
            <a:t>Inclusive economic growth and the transition to a climate-neutral economy in the perspective of adopting Industry 4.0</a:t>
          </a:r>
          <a:endParaRPr lang="ro-RO" sz="2000" b="1" dirty="0">
            <a:latin typeface="+mj-lt"/>
          </a:endParaRPr>
        </a:p>
      </dgm:t>
    </dgm:pt>
    <dgm:pt modelId="{2F368A9E-8854-47A4-B5F5-A58B391962BB}" type="parTrans" cxnId="{13E6963E-EA5A-43F1-8460-A86EB185AB98}">
      <dgm:prSet/>
      <dgm:spPr/>
      <dgm:t>
        <a:bodyPr/>
        <a:lstStyle/>
        <a:p>
          <a:endParaRPr lang="en-US"/>
        </a:p>
      </dgm:t>
    </dgm:pt>
    <dgm:pt modelId="{CAF3EF18-583B-4EC1-998B-8D230B130D89}" type="sibTrans" cxnId="{13E6963E-EA5A-43F1-8460-A86EB185AB98}">
      <dgm:prSet/>
      <dgm:spPr/>
      <dgm:t>
        <a:bodyPr/>
        <a:lstStyle/>
        <a:p>
          <a:endParaRPr lang="en-US"/>
        </a:p>
      </dgm:t>
    </dgm:pt>
    <dgm:pt modelId="{83EFFC9C-A6D7-4EDD-8B9F-A956CE90D860}">
      <dgm:prSet phldrT="[Text]" custT="1"/>
      <dgm:spPr/>
      <dgm:t>
        <a:bodyPr/>
        <a:lstStyle/>
        <a:p>
          <a:r>
            <a:rPr lang="en-US" sz="2000" b="1">
              <a:latin typeface="+mj-lt"/>
            </a:rPr>
            <a:t>4</a:t>
          </a:r>
          <a:r>
            <a:rPr lang="en-US" sz="2000" b="1" dirty="0">
              <a:latin typeface="+mj-lt"/>
            </a:rPr>
            <a:t>.</a:t>
          </a:r>
          <a:r>
            <a:rPr lang="ro-RO" sz="2000" b="1" dirty="0">
              <a:latin typeface="+mj-lt"/>
            </a:rPr>
            <a:t> </a:t>
          </a:r>
          <a:r>
            <a:rPr lang="en-US" sz="2000" b="1" dirty="0">
              <a:latin typeface="+mj-lt"/>
            </a:rPr>
            <a:t>Governance of the industrial transition process (Industry 4.0) in Romania</a:t>
          </a:r>
        </a:p>
      </dgm:t>
    </dgm:pt>
    <dgm:pt modelId="{82BBD4B1-1B6A-4312-B4FD-20F4C22049FF}" type="parTrans" cxnId="{AD4A0F08-D7CF-4C70-B6B3-DF7474ABEFEB}">
      <dgm:prSet/>
      <dgm:spPr/>
      <dgm:t>
        <a:bodyPr/>
        <a:lstStyle/>
        <a:p>
          <a:endParaRPr lang="ro-RO"/>
        </a:p>
      </dgm:t>
    </dgm:pt>
    <dgm:pt modelId="{8CFDA34B-B001-4802-9EA7-932E8B8113D9}" type="sibTrans" cxnId="{AD4A0F08-D7CF-4C70-B6B3-DF7474ABEFEB}">
      <dgm:prSet/>
      <dgm:spPr/>
      <dgm:t>
        <a:bodyPr/>
        <a:lstStyle/>
        <a:p>
          <a:endParaRPr lang="ro-RO"/>
        </a:p>
      </dgm:t>
    </dgm:pt>
    <dgm:pt modelId="{366E9228-0039-412A-9C96-3316056D4E51}" type="pres">
      <dgm:prSet presAssocID="{AD9EB0EF-A0A4-450F-B4DF-4916DD00C1A0}" presName="diagram" presStyleCnt="0">
        <dgm:presLayoutVars>
          <dgm:dir/>
          <dgm:resizeHandles val="exact"/>
        </dgm:presLayoutVars>
      </dgm:prSet>
      <dgm:spPr/>
    </dgm:pt>
    <dgm:pt modelId="{45A0E99B-B349-4403-8D22-BA4610DC18EA}" type="pres">
      <dgm:prSet presAssocID="{1B4524C9-5482-4553-AC16-8E800FED4DB3}" presName="node" presStyleLbl="node1" presStyleIdx="0" presStyleCnt="4">
        <dgm:presLayoutVars>
          <dgm:bulletEnabled val="1"/>
        </dgm:presLayoutVars>
      </dgm:prSet>
      <dgm:spPr/>
    </dgm:pt>
    <dgm:pt modelId="{40AA1770-5CBB-4C23-A035-7FCC29A1131A}" type="pres">
      <dgm:prSet presAssocID="{EC9079D5-F541-4D50-8136-A35F52BB6223}" presName="sibTrans" presStyleCnt="0"/>
      <dgm:spPr/>
    </dgm:pt>
    <dgm:pt modelId="{241D4396-02EE-4B81-B540-8ED4EA47D61F}" type="pres">
      <dgm:prSet presAssocID="{27290A67-6E74-4340-B970-589358B4AE12}" presName="node" presStyleLbl="node1" presStyleIdx="1" presStyleCnt="4">
        <dgm:presLayoutVars>
          <dgm:bulletEnabled val="1"/>
        </dgm:presLayoutVars>
      </dgm:prSet>
      <dgm:spPr/>
    </dgm:pt>
    <dgm:pt modelId="{E7AD2144-05E2-429A-853B-49F648638A4D}" type="pres">
      <dgm:prSet presAssocID="{D844362D-201B-4C33-B04F-A16469F8EB40}" presName="sibTrans" presStyleCnt="0"/>
      <dgm:spPr/>
    </dgm:pt>
    <dgm:pt modelId="{C80FAB35-3572-43C4-8A4B-7F96F3E14EED}" type="pres">
      <dgm:prSet presAssocID="{CF980122-7ABC-49EE-907A-82CF635E97AA}" presName="node" presStyleLbl="node1" presStyleIdx="2" presStyleCnt="4">
        <dgm:presLayoutVars>
          <dgm:bulletEnabled val="1"/>
        </dgm:presLayoutVars>
      </dgm:prSet>
      <dgm:spPr/>
    </dgm:pt>
    <dgm:pt modelId="{B9BFB3F9-A4CE-40A1-A22A-079B312A235C}" type="pres">
      <dgm:prSet presAssocID="{CAF3EF18-583B-4EC1-998B-8D230B130D89}" presName="sibTrans" presStyleCnt="0"/>
      <dgm:spPr/>
    </dgm:pt>
    <dgm:pt modelId="{FCF6CFB9-9940-48A4-B0C8-43CD9D3C9370}" type="pres">
      <dgm:prSet presAssocID="{83EFFC9C-A6D7-4EDD-8B9F-A956CE90D860}" presName="node" presStyleLbl="node1" presStyleIdx="3" presStyleCnt="4">
        <dgm:presLayoutVars>
          <dgm:bulletEnabled val="1"/>
        </dgm:presLayoutVars>
      </dgm:prSet>
      <dgm:spPr/>
    </dgm:pt>
  </dgm:ptLst>
  <dgm:cxnLst>
    <dgm:cxn modelId="{AD4A0F08-D7CF-4C70-B6B3-DF7474ABEFEB}" srcId="{AD9EB0EF-A0A4-450F-B4DF-4916DD00C1A0}" destId="{83EFFC9C-A6D7-4EDD-8B9F-A956CE90D860}" srcOrd="3" destOrd="0" parTransId="{82BBD4B1-1B6A-4312-B4FD-20F4C22049FF}" sibTransId="{8CFDA34B-B001-4802-9EA7-932E8B8113D9}"/>
    <dgm:cxn modelId="{DACBD516-F11F-486E-A743-EB55D439A699}" srcId="{AD9EB0EF-A0A4-450F-B4DF-4916DD00C1A0}" destId="{1B4524C9-5482-4553-AC16-8E800FED4DB3}" srcOrd="0" destOrd="0" parTransId="{F80A7982-8092-499D-A91A-78C024BCCECC}" sibTransId="{EC9079D5-F541-4D50-8136-A35F52BB6223}"/>
    <dgm:cxn modelId="{5389B328-BE41-4416-89BD-0991A000F45B}" type="presOf" srcId="{CF980122-7ABC-49EE-907A-82CF635E97AA}" destId="{C80FAB35-3572-43C4-8A4B-7F96F3E14EED}" srcOrd="0" destOrd="0" presId="urn:microsoft.com/office/officeart/2005/8/layout/default"/>
    <dgm:cxn modelId="{13E6963E-EA5A-43F1-8460-A86EB185AB98}" srcId="{AD9EB0EF-A0A4-450F-B4DF-4916DD00C1A0}" destId="{CF980122-7ABC-49EE-907A-82CF635E97AA}" srcOrd="2" destOrd="0" parTransId="{2F368A9E-8854-47A4-B5F5-A58B391962BB}" sibTransId="{CAF3EF18-583B-4EC1-998B-8D230B130D89}"/>
    <dgm:cxn modelId="{9650D769-353D-4E7E-9EA7-BEB9F0096050}" type="presOf" srcId="{1B4524C9-5482-4553-AC16-8E800FED4DB3}" destId="{45A0E99B-B349-4403-8D22-BA4610DC18EA}" srcOrd="0" destOrd="0" presId="urn:microsoft.com/office/officeart/2005/8/layout/default"/>
    <dgm:cxn modelId="{7F1C676C-B59E-4792-9E3E-3DB83F554E7C}" srcId="{AD9EB0EF-A0A4-450F-B4DF-4916DD00C1A0}" destId="{27290A67-6E74-4340-B970-589358B4AE12}" srcOrd="1" destOrd="0" parTransId="{FCB819EC-3342-4B1E-BDCB-8C88F36ED1BE}" sibTransId="{D844362D-201B-4C33-B04F-A16469F8EB40}"/>
    <dgm:cxn modelId="{8C1A7AC6-6072-4862-A297-A3B33462304E}" type="presOf" srcId="{83EFFC9C-A6D7-4EDD-8B9F-A956CE90D860}" destId="{FCF6CFB9-9940-48A4-B0C8-43CD9D3C9370}" srcOrd="0" destOrd="0" presId="urn:microsoft.com/office/officeart/2005/8/layout/default"/>
    <dgm:cxn modelId="{DE76ADDA-2EC4-4B64-89E7-8B5A161DD4A9}" type="presOf" srcId="{27290A67-6E74-4340-B970-589358B4AE12}" destId="{241D4396-02EE-4B81-B540-8ED4EA47D61F}" srcOrd="0" destOrd="0" presId="urn:microsoft.com/office/officeart/2005/8/layout/default"/>
    <dgm:cxn modelId="{F2F03AE3-D110-4CC3-BC19-4608564063F4}" type="presOf" srcId="{AD9EB0EF-A0A4-450F-B4DF-4916DD00C1A0}" destId="{366E9228-0039-412A-9C96-3316056D4E51}" srcOrd="0" destOrd="0" presId="urn:microsoft.com/office/officeart/2005/8/layout/default"/>
    <dgm:cxn modelId="{447BE371-1D38-4B45-B31D-9363BB68C37D}" type="presParOf" srcId="{366E9228-0039-412A-9C96-3316056D4E51}" destId="{45A0E99B-B349-4403-8D22-BA4610DC18EA}" srcOrd="0" destOrd="0" presId="urn:microsoft.com/office/officeart/2005/8/layout/default"/>
    <dgm:cxn modelId="{43179783-3C76-49B3-A4EB-35D4E3ABE331}" type="presParOf" srcId="{366E9228-0039-412A-9C96-3316056D4E51}" destId="{40AA1770-5CBB-4C23-A035-7FCC29A1131A}" srcOrd="1" destOrd="0" presId="urn:microsoft.com/office/officeart/2005/8/layout/default"/>
    <dgm:cxn modelId="{881174CE-A9B9-4939-A4A4-8EFCCE59BE00}" type="presParOf" srcId="{366E9228-0039-412A-9C96-3316056D4E51}" destId="{241D4396-02EE-4B81-B540-8ED4EA47D61F}" srcOrd="2" destOrd="0" presId="urn:microsoft.com/office/officeart/2005/8/layout/default"/>
    <dgm:cxn modelId="{4228B89F-EC27-4DDD-958A-9E8D790527CD}" type="presParOf" srcId="{366E9228-0039-412A-9C96-3316056D4E51}" destId="{E7AD2144-05E2-429A-853B-49F648638A4D}" srcOrd="3" destOrd="0" presId="urn:microsoft.com/office/officeart/2005/8/layout/default"/>
    <dgm:cxn modelId="{5564B7EE-6E92-4C8F-B68F-6DED53236E89}" type="presParOf" srcId="{366E9228-0039-412A-9C96-3316056D4E51}" destId="{C80FAB35-3572-43C4-8A4B-7F96F3E14EED}" srcOrd="4" destOrd="0" presId="urn:microsoft.com/office/officeart/2005/8/layout/default"/>
    <dgm:cxn modelId="{1DCA2130-3720-4FAE-A62D-AF65F866E94A}" type="presParOf" srcId="{366E9228-0039-412A-9C96-3316056D4E51}" destId="{B9BFB3F9-A4CE-40A1-A22A-079B312A235C}" srcOrd="5" destOrd="0" presId="urn:microsoft.com/office/officeart/2005/8/layout/default"/>
    <dgm:cxn modelId="{9C170E41-1E24-4140-8A56-237F09DAD465}" type="presParOf" srcId="{366E9228-0039-412A-9C96-3316056D4E51}" destId="{FCF6CFB9-9940-48A4-B0C8-43CD9D3C937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C520AF-1B94-4671-B193-14BA201525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o-RO"/>
        </a:p>
      </dgm:t>
    </dgm:pt>
    <dgm:pt modelId="{13413EF9-0097-4362-A8B3-977DBE05E343}">
      <dgm:prSet custT="1"/>
      <dgm:spPr>
        <a:solidFill>
          <a:schemeClr val="accent6"/>
        </a:solidFill>
      </dgm:spPr>
      <dgm:t>
        <a:bodyPr/>
        <a:lstStyle/>
        <a:p>
          <a:r>
            <a:rPr lang="en-GB" sz="1200" noProof="0" dirty="0">
              <a:latin typeface="+mn-lt"/>
            </a:rPr>
            <a:t>P1. Encouraging development of skills for smart specialization, industrial transition and entrepreneurship </a:t>
          </a:r>
        </a:p>
      </dgm:t>
    </dgm:pt>
    <dgm:pt modelId="{0F211B21-3CCE-4B05-8D99-EBB9E3EFC7E0}" type="parTrans" cxnId="{A22EC1C4-ACDE-446C-8068-83FBC985C68C}">
      <dgm:prSet/>
      <dgm:spPr/>
      <dgm:t>
        <a:bodyPr/>
        <a:lstStyle/>
        <a:p>
          <a:endParaRPr lang="ro-RO"/>
        </a:p>
      </dgm:t>
    </dgm:pt>
    <dgm:pt modelId="{9E83F17A-5647-4594-AF99-25B3E7964552}" type="sibTrans" cxnId="{A22EC1C4-ACDE-446C-8068-83FBC985C68C}">
      <dgm:prSet/>
      <dgm:spPr/>
      <dgm:t>
        <a:bodyPr/>
        <a:lstStyle/>
        <a:p>
          <a:endParaRPr lang="ro-RO"/>
        </a:p>
      </dgm:t>
    </dgm:pt>
    <dgm:pt modelId="{846E20DA-ACC7-4666-A63F-E0A3002ADDC7}">
      <dgm:prSet custT="1"/>
      <dgm:spPr/>
      <dgm:t>
        <a:bodyPr/>
        <a:lstStyle/>
        <a:p>
          <a:r>
            <a:rPr lang="en-GB" sz="1200" noProof="0" dirty="0">
              <a:latin typeface="+mn-lt"/>
            </a:rPr>
            <a:t>Access of SMEs to </a:t>
          </a:r>
          <a:r>
            <a:rPr lang="en-GB" sz="1200" noProof="0" dirty="0">
              <a:solidFill>
                <a:srgbClr val="0070C0"/>
              </a:solidFill>
              <a:latin typeface="+mn-lt"/>
            </a:rPr>
            <a:t>grant for training </a:t>
          </a:r>
          <a:r>
            <a:rPr lang="en-GB" sz="1200" noProof="0" dirty="0">
              <a:latin typeface="+mn-lt"/>
            </a:rPr>
            <a:t>1,75 mil.</a:t>
          </a:r>
          <a:r>
            <a:rPr lang="ro-RO" sz="1200" noProof="0" dirty="0">
              <a:latin typeface="+mn-lt"/>
            </a:rPr>
            <a:t> </a:t>
          </a:r>
          <a:r>
            <a:rPr lang="en-GB" sz="1200" noProof="0" dirty="0">
              <a:latin typeface="+mn-lt"/>
            </a:rPr>
            <a:t>Euro ERDF RPNE</a:t>
          </a:r>
        </a:p>
      </dgm:t>
    </dgm:pt>
    <dgm:pt modelId="{6F3CFFFC-CD6C-457B-8D4B-216DC6A23BF4}" type="parTrans" cxnId="{1F27348C-55FC-4871-B3EF-EC51E69CDCB8}">
      <dgm:prSet/>
      <dgm:spPr/>
      <dgm:t>
        <a:bodyPr/>
        <a:lstStyle/>
        <a:p>
          <a:endParaRPr lang="ro-RO"/>
        </a:p>
      </dgm:t>
    </dgm:pt>
    <dgm:pt modelId="{460A23D1-EA63-4D67-B239-FAF6D15FC506}" type="sibTrans" cxnId="{1F27348C-55FC-4871-B3EF-EC51E69CDCB8}">
      <dgm:prSet/>
      <dgm:spPr/>
      <dgm:t>
        <a:bodyPr/>
        <a:lstStyle/>
        <a:p>
          <a:endParaRPr lang="ro-RO"/>
        </a:p>
      </dgm:t>
    </dgm:pt>
    <dgm:pt modelId="{CB1AB7BC-DD1B-4729-937A-2EBFC09F835F}">
      <dgm:prSet custT="1"/>
      <dgm:spPr/>
      <dgm:t>
        <a:bodyPr/>
        <a:lstStyle/>
        <a:p>
          <a:r>
            <a:rPr lang="en-GB" sz="1200" noProof="0" dirty="0">
              <a:latin typeface="+mn-lt"/>
            </a:rPr>
            <a:t>Introduction of new </a:t>
          </a:r>
          <a:r>
            <a:rPr lang="en-GB" sz="1200" noProof="0" dirty="0">
              <a:solidFill>
                <a:srgbClr val="0070C0"/>
              </a:solidFill>
              <a:latin typeface="+mn-lt"/>
            </a:rPr>
            <a:t>curricula for circular economy </a:t>
          </a:r>
          <a:r>
            <a:rPr lang="en-GB" sz="1200" noProof="0" dirty="0">
              <a:latin typeface="+mn-lt"/>
            </a:rPr>
            <a:t>at University </a:t>
          </a:r>
          <a:r>
            <a:rPr lang="ro-RO" sz="1200" noProof="0" dirty="0">
              <a:latin typeface="+mn-lt"/>
            </a:rPr>
            <a:t>Vasile Alecsandri </a:t>
          </a:r>
          <a:r>
            <a:rPr lang="en-GB" sz="1200" noProof="0" dirty="0">
              <a:latin typeface="+mn-lt"/>
            </a:rPr>
            <a:t>in Bacau </a:t>
          </a:r>
          <a:r>
            <a:rPr lang="ro-RO" sz="1200" noProof="0" dirty="0">
              <a:latin typeface="+mn-lt"/>
            </a:rPr>
            <a:t>(</a:t>
          </a:r>
          <a:r>
            <a:rPr lang="ro-RO" sz="1200" b="1" i="0" dirty="0" err="1"/>
            <a:t>Multitraces</a:t>
          </a:r>
          <a:r>
            <a:rPr lang="ro-RO" sz="1200" b="1" i="0" dirty="0"/>
            <a:t> Project Circular </a:t>
          </a:r>
          <a:r>
            <a:rPr lang="ro-RO" sz="1200" b="1" i="0" dirty="0" err="1"/>
            <a:t>Economy</a:t>
          </a:r>
          <a:r>
            <a:rPr lang="ro-RO" sz="1200" b="1" i="0" dirty="0"/>
            <a:t>)</a:t>
          </a:r>
          <a:r>
            <a:rPr lang="ro-RO" sz="1200" noProof="0" dirty="0">
              <a:latin typeface="+mn-lt"/>
            </a:rPr>
            <a:t> </a:t>
          </a:r>
          <a:r>
            <a:rPr lang="en-GB" sz="1200" noProof="0" dirty="0">
              <a:latin typeface="+mn-lt"/>
            </a:rPr>
            <a:t> </a:t>
          </a:r>
        </a:p>
      </dgm:t>
    </dgm:pt>
    <dgm:pt modelId="{DF30568D-B9D2-4692-AA82-9801AC132CA3}" type="parTrans" cxnId="{A5BFD42C-2103-4058-8F42-0C5769DDDEC4}">
      <dgm:prSet/>
      <dgm:spPr/>
      <dgm:t>
        <a:bodyPr/>
        <a:lstStyle/>
        <a:p>
          <a:endParaRPr lang="ro-RO"/>
        </a:p>
      </dgm:t>
    </dgm:pt>
    <dgm:pt modelId="{143587BF-7CF6-422C-B430-D3DF616E5357}" type="sibTrans" cxnId="{A5BFD42C-2103-4058-8F42-0C5769DDDEC4}">
      <dgm:prSet/>
      <dgm:spPr/>
      <dgm:t>
        <a:bodyPr/>
        <a:lstStyle/>
        <a:p>
          <a:endParaRPr lang="ro-RO"/>
        </a:p>
      </dgm:t>
    </dgm:pt>
    <dgm:pt modelId="{C18BC399-C551-46B8-B21C-EAA6472A4E3C}">
      <dgm:prSet custT="1"/>
      <dgm:spPr>
        <a:solidFill>
          <a:srgbClr val="0070C0"/>
        </a:solidFill>
      </dgm:spPr>
      <dgm:t>
        <a:bodyPr/>
        <a:lstStyle/>
        <a:p>
          <a:r>
            <a:rPr lang="en-GB" sz="1200" noProof="0" dirty="0">
              <a:latin typeface="+mn-lt"/>
            </a:rPr>
            <a:t>P2. Support innovative development of SMEs</a:t>
          </a:r>
        </a:p>
      </dgm:t>
    </dgm:pt>
    <dgm:pt modelId="{B9E6E8E7-F220-4006-9596-21E351CEB29E}" type="parTrans" cxnId="{4DD75628-CB89-4047-AB39-58735F86631E}">
      <dgm:prSet/>
      <dgm:spPr/>
      <dgm:t>
        <a:bodyPr/>
        <a:lstStyle/>
        <a:p>
          <a:endParaRPr lang="ro-RO"/>
        </a:p>
      </dgm:t>
    </dgm:pt>
    <dgm:pt modelId="{150CD839-74F7-4107-8BE5-E9AA40F68C52}" type="sibTrans" cxnId="{4DD75628-CB89-4047-AB39-58735F86631E}">
      <dgm:prSet/>
      <dgm:spPr/>
      <dgm:t>
        <a:bodyPr/>
        <a:lstStyle/>
        <a:p>
          <a:endParaRPr lang="ro-RO"/>
        </a:p>
      </dgm:t>
    </dgm:pt>
    <dgm:pt modelId="{84B7C8EC-E3D1-4087-AE73-23CF2A8B247B}">
      <dgm:prSet custT="1"/>
      <dgm:spPr>
        <a:solidFill>
          <a:srgbClr val="FFC000"/>
        </a:solidFill>
      </dgm:spPr>
      <dgm:t>
        <a:bodyPr/>
        <a:lstStyle/>
        <a:p>
          <a:r>
            <a:rPr lang="en-GB" sz="1200" kern="1200" noProof="0" dirty="0">
              <a:solidFill>
                <a:prstClr val="white"/>
              </a:solidFill>
              <a:latin typeface="+mn-lt"/>
              <a:ea typeface="+mn-ea"/>
              <a:cs typeface="+mn-cs"/>
            </a:rPr>
            <a:t>P3. Promote RD development and collaboration with industry</a:t>
          </a:r>
        </a:p>
      </dgm:t>
    </dgm:pt>
    <dgm:pt modelId="{8F3B466C-149A-4B8B-B4F0-E96D9CC262F8}" type="parTrans" cxnId="{3D3AAD2A-6E5D-4256-94E8-8E523A06A12E}">
      <dgm:prSet/>
      <dgm:spPr/>
      <dgm:t>
        <a:bodyPr/>
        <a:lstStyle/>
        <a:p>
          <a:endParaRPr lang="ro-RO"/>
        </a:p>
      </dgm:t>
    </dgm:pt>
    <dgm:pt modelId="{8833CB58-7180-4601-A9F2-52478102AF1C}" type="sibTrans" cxnId="{3D3AAD2A-6E5D-4256-94E8-8E523A06A12E}">
      <dgm:prSet/>
      <dgm:spPr/>
      <dgm:t>
        <a:bodyPr/>
        <a:lstStyle/>
        <a:p>
          <a:endParaRPr lang="ro-RO"/>
        </a:p>
      </dgm:t>
    </dgm:pt>
    <dgm:pt modelId="{02BBBC93-2C51-40DF-82D8-CA6BF224AF8F}">
      <dgm:prSet custT="1"/>
      <dgm:spPr/>
      <dgm:t>
        <a:bodyPr/>
        <a:lstStyle/>
        <a:p>
          <a:r>
            <a:rPr lang="en-GB" sz="1200" kern="1200" noProof="0" dirty="0">
              <a:latin typeface="+mn-lt"/>
            </a:rPr>
            <a:t>Development of </a:t>
          </a:r>
          <a:r>
            <a:rPr lang="en-GB" sz="1200" kern="1200" noProof="0" dirty="0">
              <a:solidFill>
                <a:srgbClr val="0070C0"/>
              </a:solidFill>
              <a:latin typeface="+mn-lt"/>
            </a:rPr>
            <a:t>innovative clusters </a:t>
          </a:r>
          <a:r>
            <a:rPr lang="en-GB" sz="1200" kern="1200" noProof="0" dirty="0">
              <a:latin typeface="+mn-lt"/>
            </a:rPr>
            <a:t>– 12 mil.</a:t>
          </a:r>
          <a:r>
            <a:rPr lang="ro-RO" sz="1200" kern="1200" noProof="0" dirty="0">
              <a:latin typeface="+mn-lt"/>
            </a:rPr>
            <a:t> </a:t>
          </a:r>
          <a:r>
            <a:rPr lang="en-GB" sz="1200" kern="1200" noProof="0" dirty="0">
              <a:latin typeface="+mn-lt"/>
            </a:rPr>
            <a:t>Euro ERDF</a:t>
          </a:r>
        </a:p>
      </dgm:t>
    </dgm:pt>
    <dgm:pt modelId="{F46327D9-2A89-4774-9608-19E7517F0E16}" type="parTrans" cxnId="{26B306B7-0714-4FCF-9E1B-C945825810F9}">
      <dgm:prSet/>
      <dgm:spPr/>
      <dgm:t>
        <a:bodyPr/>
        <a:lstStyle/>
        <a:p>
          <a:endParaRPr lang="ro-RO"/>
        </a:p>
      </dgm:t>
    </dgm:pt>
    <dgm:pt modelId="{14645DAC-C6AB-4440-85BA-46FECE49E3DB}" type="sibTrans" cxnId="{26B306B7-0714-4FCF-9E1B-C945825810F9}">
      <dgm:prSet/>
      <dgm:spPr/>
      <dgm:t>
        <a:bodyPr/>
        <a:lstStyle/>
        <a:p>
          <a:endParaRPr lang="ro-RO"/>
        </a:p>
      </dgm:t>
    </dgm:pt>
    <dgm:pt modelId="{7A2F7B46-3E1E-4076-8DA0-4FC3CF6292BB}">
      <dgm:prSet custT="1"/>
      <dgm:spPr/>
      <dgm:t>
        <a:bodyPr/>
        <a:lstStyle/>
        <a:p>
          <a:r>
            <a:rPr lang="en-GB" sz="1200" kern="1200" noProof="0" dirty="0">
              <a:latin typeface="+mn-lt"/>
            </a:rPr>
            <a:t>Access to </a:t>
          </a:r>
          <a:r>
            <a:rPr lang="en-GB" sz="1200" kern="1200" noProof="0" dirty="0">
              <a:solidFill>
                <a:srgbClr val="0070C0"/>
              </a:solidFill>
              <a:latin typeface="+mn-lt"/>
            </a:rPr>
            <a:t>interregional cooperation </a:t>
          </a:r>
          <a:r>
            <a:rPr lang="en-GB" sz="1200" kern="1200" noProof="0" dirty="0">
              <a:latin typeface="+mn-lt"/>
            </a:rPr>
            <a:t>projects – Interreg</a:t>
          </a:r>
          <a:r>
            <a:rPr lang="ro-RO" sz="1200" kern="1200" noProof="0" dirty="0">
              <a:latin typeface="+mn-lt"/>
            </a:rPr>
            <a:t> E</a:t>
          </a:r>
          <a:r>
            <a:rPr lang="en-US" sz="1200" kern="1200" noProof="0" dirty="0">
              <a:latin typeface="+mn-lt"/>
            </a:rPr>
            <a:t>UROPE</a:t>
          </a:r>
          <a:r>
            <a:rPr lang="ro-RO" sz="1200" kern="1200" noProof="0" dirty="0">
              <a:latin typeface="+mn-lt"/>
            </a:rPr>
            <a:t> (</a:t>
          </a:r>
          <a:r>
            <a:rPr lang="ro-RO" sz="1200" b="1" kern="1200" noProof="0" dirty="0">
              <a:latin typeface="+mn-lt"/>
            </a:rPr>
            <a:t>REPLACE, RETRACE, TRACS3, iWATERMAP, CLUSTERIX 2.0</a:t>
          </a:r>
          <a:r>
            <a:rPr lang="ro-RO" sz="1200" kern="1200" noProof="0" dirty="0">
              <a:latin typeface="+mn-lt"/>
            </a:rPr>
            <a:t>)</a:t>
          </a:r>
          <a:r>
            <a:rPr lang="en-GB" sz="1200" kern="1200" noProof="0" dirty="0">
              <a:latin typeface="+mn-lt"/>
            </a:rPr>
            <a:t>, </a:t>
          </a:r>
          <a:r>
            <a:rPr lang="ro-RO" sz="1200" kern="1200" noProof="0" dirty="0" err="1">
              <a:latin typeface="+mn-lt"/>
            </a:rPr>
            <a:t>Interreg</a:t>
          </a:r>
          <a:r>
            <a:rPr lang="ro-RO" sz="1200" kern="1200" noProof="0" dirty="0">
              <a:latin typeface="+mn-lt"/>
            </a:rPr>
            <a:t> DANUBE (</a:t>
          </a:r>
          <a:r>
            <a:rPr lang="ro-RO" sz="1200" b="1" kern="1200" noProof="0" dirty="0">
              <a:latin typeface="+mn-lt"/>
            </a:rPr>
            <a:t>TEX-DAN</a:t>
          </a:r>
          <a:r>
            <a:rPr lang="ro-RO" sz="1200" kern="1200" noProof="0" dirty="0">
              <a:latin typeface="+mn-lt"/>
            </a:rPr>
            <a:t>), Ho</a:t>
          </a:r>
          <a:r>
            <a:rPr lang="en-GB" sz="1200" kern="1200" noProof="0" dirty="0" err="1">
              <a:latin typeface="+mn-lt"/>
            </a:rPr>
            <a:t>rizon</a:t>
          </a:r>
          <a:r>
            <a:rPr lang="en-GB" sz="1200" kern="1200" noProof="0" dirty="0">
              <a:latin typeface="+mn-lt"/>
            </a:rPr>
            <a:t> Europe</a:t>
          </a:r>
          <a:r>
            <a:rPr lang="ro-RO" sz="1200" kern="1200" noProof="0" dirty="0">
              <a:latin typeface="+mn-lt"/>
            </a:rPr>
            <a:t>(</a:t>
          </a:r>
          <a:r>
            <a:rPr lang="ro-RO" sz="1200" b="1" kern="1200" noProof="0" dirty="0">
              <a:latin typeface="+mn-lt"/>
            </a:rPr>
            <a:t>TERRITORIA</a:t>
          </a:r>
          <a:r>
            <a:rPr lang="ro-RO" sz="1200" kern="1200" noProof="0" dirty="0">
              <a:latin typeface="+mn-lt"/>
            </a:rPr>
            <a:t>, </a:t>
          </a:r>
          <a:r>
            <a:rPr lang="ro-RO" sz="1200" b="1" kern="1200" noProof="0" dirty="0">
              <a:latin typeface="+mn-lt"/>
            </a:rPr>
            <a:t>AI</a:t>
          </a:r>
          <a:r>
            <a:rPr lang="en-US" sz="1200" b="1" kern="1200" noProof="0" dirty="0">
              <a:latin typeface="+mn-lt"/>
            </a:rPr>
            <a:t> </a:t>
          </a:r>
          <a:r>
            <a:rPr lang="ro-RO" sz="1200" b="1" kern="1200" noProof="0" dirty="0">
              <a:latin typeface="+mn-lt"/>
            </a:rPr>
            <a:t>REDGIO 5.0, SHEMAKES</a:t>
          </a:r>
          <a:r>
            <a:rPr lang="ro-RO" sz="1200" kern="1200" noProof="0" dirty="0">
              <a:latin typeface="+mn-lt"/>
            </a:rPr>
            <a:t>)</a:t>
          </a:r>
          <a:endParaRPr lang="en-GB" sz="1200" kern="1200" noProof="0" dirty="0">
            <a:latin typeface="+mn-lt"/>
          </a:endParaRPr>
        </a:p>
      </dgm:t>
    </dgm:pt>
    <dgm:pt modelId="{C88BF3DF-0643-4D7B-9C52-BC9A5A9740C0}" type="parTrans" cxnId="{829405F2-43B4-4C84-9172-5B3FAE7A40C3}">
      <dgm:prSet/>
      <dgm:spPr/>
      <dgm:t>
        <a:bodyPr/>
        <a:lstStyle/>
        <a:p>
          <a:endParaRPr lang="ro-RO"/>
        </a:p>
      </dgm:t>
    </dgm:pt>
    <dgm:pt modelId="{E5F1FE78-A873-4C33-A63E-6F1778301105}" type="sibTrans" cxnId="{829405F2-43B4-4C84-9172-5B3FAE7A40C3}">
      <dgm:prSet/>
      <dgm:spPr/>
      <dgm:t>
        <a:bodyPr/>
        <a:lstStyle/>
        <a:p>
          <a:endParaRPr lang="ro-RO"/>
        </a:p>
      </dgm:t>
    </dgm:pt>
    <dgm:pt modelId="{C84434BF-9D5C-4FB0-B3FD-A69B200FA19F}">
      <dgm:prSet custT="1"/>
      <dgm:spPr/>
      <dgm:t>
        <a:bodyPr/>
        <a:lstStyle/>
        <a:p>
          <a:r>
            <a:rPr lang="en-GB" sz="1200" kern="1200" noProof="0" dirty="0">
              <a:latin typeface="+mn-lt"/>
            </a:rPr>
            <a:t>Access to </a:t>
          </a:r>
          <a:r>
            <a:rPr lang="en-GB" sz="1200" kern="1200" noProof="0" dirty="0">
              <a:solidFill>
                <a:srgbClr val="0070C0"/>
              </a:solidFill>
              <a:latin typeface="+mn-lt"/>
            </a:rPr>
            <a:t>thematic S3 partnerships </a:t>
          </a:r>
          <a:r>
            <a:rPr lang="en-GB" sz="1200" kern="1200" noProof="0" dirty="0">
              <a:latin typeface="+mn-lt"/>
            </a:rPr>
            <a:t>– S3CoP, S3Ps, </a:t>
          </a:r>
          <a:r>
            <a:rPr lang="ro-RO" sz="1200" kern="1200" dirty="0">
              <a:solidFill>
                <a:prstClr val="black">
                  <a:hueOff val="0"/>
                  <a:satOff val="0"/>
                  <a:lumOff val="0"/>
                  <a:alphaOff val="0"/>
                </a:prstClr>
              </a:solidFill>
              <a:latin typeface="Calibri" panose="020F0502020204030204"/>
              <a:ea typeface="+mn-ea"/>
              <a:cs typeface="+mn-cs"/>
            </a:rPr>
            <a:t>Smart Regional Investments in Textile Innovation (Cosme-</a:t>
          </a:r>
          <a:r>
            <a:rPr lang="ro-RO" sz="1200" b="1" kern="1200" dirty="0">
              <a:solidFill>
                <a:prstClr val="black">
                  <a:hueOff val="0"/>
                  <a:satOff val="0"/>
                  <a:lumOff val="0"/>
                  <a:alphaOff val="0"/>
                </a:prstClr>
              </a:solidFill>
              <a:latin typeface="Calibri" panose="020F0502020204030204"/>
              <a:ea typeface="+mn-ea"/>
              <a:cs typeface="+mn-cs"/>
            </a:rPr>
            <a:t>TEX4IM</a:t>
          </a:r>
          <a:r>
            <a:rPr lang="ro-RO" sz="1200" kern="1200" dirty="0">
              <a:solidFill>
                <a:prstClr val="black">
                  <a:hueOff val="0"/>
                  <a:satOff val="0"/>
                  <a:lumOff val="0"/>
                  <a:alphaOff val="0"/>
                </a:prstClr>
              </a:solidFill>
              <a:latin typeface="Calibri" panose="020F0502020204030204"/>
              <a:ea typeface="+mn-ea"/>
              <a:cs typeface="+mn-cs"/>
            </a:rPr>
            <a:t>)</a:t>
          </a:r>
          <a:r>
            <a:rPr lang="en-GB" sz="1200" kern="1200" noProof="0" dirty="0">
              <a:latin typeface="+mn-lt"/>
            </a:rPr>
            <a:t>, </a:t>
          </a:r>
          <a:r>
            <a:rPr lang="ro-RO" sz="1200" kern="1200" noProof="0" dirty="0">
              <a:latin typeface="+mn-lt"/>
            </a:rPr>
            <a:t>EIT</a:t>
          </a:r>
          <a:r>
            <a:rPr lang="en-US" sz="1200" kern="1200" noProof="0" dirty="0">
              <a:latin typeface="+mn-lt"/>
            </a:rPr>
            <a:t> </a:t>
          </a:r>
          <a:r>
            <a:rPr lang="ro-RO" sz="1200" kern="1200" noProof="0" dirty="0">
              <a:latin typeface="+mn-lt"/>
            </a:rPr>
            <a:t>Climate KIC (</a:t>
          </a:r>
          <a:r>
            <a:rPr lang="ro-RO" sz="1200" b="1" kern="1200" noProof="0" dirty="0">
              <a:latin typeface="+mn-lt"/>
            </a:rPr>
            <a:t>Climathon </a:t>
          </a:r>
          <a:r>
            <a:rPr lang="ro-RO" sz="1200" kern="1200" noProof="0" dirty="0">
              <a:latin typeface="+mn-lt"/>
            </a:rPr>
            <a:t>2021, 2022), </a:t>
          </a:r>
          <a:r>
            <a:rPr lang="en-US" sz="1200" kern="1200" noProof="0" dirty="0">
              <a:latin typeface="+mn-lt"/>
            </a:rPr>
            <a:t>EIT Manufacturing,</a:t>
          </a:r>
          <a:r>
            <a:rPr lang="ro-RO" sz="1200" kern="1200" noProof="0" dirty="0">
              <a:latin typeface="+mn-lt"/>
            </a:rPr>
            <a:t> Vanguard Initiative (</a:t>
          </a:r>
          <a:r>
            <a:rPr lang="en-GB" sz="1200" kern="1200" noProof="0" dirty="0">
              <a:latin typeface="+mn-lt"/>
            </a:rPr>
            <a:t>AI</a:t>
          </a:r>
          <a:r>
            <a:rPr lang="ro-RO" sz="1200" kern="1200" noProof="0" dirty="0">
              <a:latin typeface="+mn-lt"/>
            </a:rPr>
            <a:t>, </a:t>
          </a:r>
          <a:r>
            <a:rPr lang="en-GB" sz="1200" kern="1200" noProof="0" dirty="0">
              <a:latin typeface="+mn-lt"/>
            </a:rPr>
            <a:t>Demo case for sustainable manufacturing</a:t>
          </a:r>
          <a:r>
            <a:rPr lang="ro-RO" sz="1200" kern="1200" noProof="0" dirty="0">
              <a:latin typeface="+mn-lt"/>
            </a:rPr>
            <a:t>) </a:t>
          </a:r>
          <a:r>
            <a:rPr lang="en-GB" sz="1200" kern="1200" noProof="0" dirty="0">
              <a:latin typeface="+mn-lt"/>
            </a:rPr>
            <a:t> </a:t>
          </a:r>
        </a:p>
      </dgm:t>
    </dgm:pt>
    <dgm:pt modelId="{CAF58DBC-DA97-4625-98F1-16AAD3A8B4E1}" type="parTrans" cxnId="{02F65315-5EED-4649-87EA-D8ECDE9F6E0D}">
      <dgm:prSet/>
      <dgm:spPr/>
      <dgm:t>
        <a:bodyPr/>
        <a:lstStyle/>
        <a:p>
          <a:endParaRPr lang="ro-RO"/>
        </a:p>
      </dgm:t>
    </dgm:pt>
    <dgm:pt modelId="{809D7785-1689-41AD-92FE-4CA2062DC1C6}" type="sibTrans" cxnId="{02F65315-5EED-4649-87EA-D8ECDE9F6E0D}">
      <dgm:prSet/>
      <dgm:spPr/>
      <dgm:t>
        <a:bodyPr/>
        <a:lstStyle/>
        <a:p>
          <a:endParaRPr lang="ro-RO"/>
        </a:p>
      </dgm:t>
    </dgm:pt>
    <dgm:pt modelId="{5C27D428-5434-4866-8191-2B73477E64C7}">
      <dgm:prSet custT="1"/>
      <dgm:spPr/>
      <dgm:t>
        <a:bodyPr/>
        <a:lstStyle/>
        <a:p>
          <a:r>
            <a:rPr lang="en-GB" sz="1200" noProof="0" dirty="0">
              <a:solidFill>
                <a:srgbClr val="0070C0"/>
              </a:solidFill>
              <a:latin typeface="+mn-lt"/>
            </a:rPr>
            <a:t>Investments for circular economy </a:t>
          </a:r>
          <a:r>
            <a:rPr lang="en-GB" sz="1200" noProof="0" dirty="0">
              <a:latin typeface="+mn-lt"/>
            </a:rPr>
            <a:t>– 30 mil.</a:t>
          </a:r>
          <a:r>
            <a:rPr lang="ro-RO" sz="1200" noProof="0" dirty="0">
              <a:latin typeface="+mn-lt"/>
            </a:rPr>
            <a:t> </a:t>
          </a:r>
          <a:r>
            <a:rPr lang="en-GB" sz="1200" noProof="0" dirty="0">
              <a:latin typeface="+mn-lt"/>
            </a:rPr>
            <a:t>Euro ERDF</a:t>
          </a:r>
        </a:p>
      </dgm:t>
    </dgm:pt>
    <dgm:pt modelId="{9B917138-3EBB-4990-8D06-26BDA143F125}" type="parTrans" cxnId="{8F7F822D-670D-40F1-A013-1BF1A6675546}">
      <dgm:prSet/>
      <dgm:spPr/>
      <dgm:t>
        <a:bodyPr/>
        <a:lstStyle/>
        <a:p>
          <a:endParaRPr lang="ro-RO"/>
        </a:p>
      </dgm:t>
    </dgm:pt>
    <dgm:pt modelId="{4D9E5A13-2C90-4275-ABDE-221CB0737E32}" type="sibTrans" cxnId="{8F7F822D-670D-40F1-A013-1BF1A6675546}">
      <dgm:prSet/>
      <dgm:spPr/>
      <dgm:t>
        <a:bodyPr/>
        <a:lstStyle/>
        <a:p>
          <a:endParaRPr lang="ro-RO"/>
        </a:p>
      </dgm:t>
    </dgm:pt>
    <dgm:pt modelId="{376E2109-0D86-4710-B02D-98D3FD1B1914}">
      <dgm:prSet custT="1"/>
      <dgm:spPr>
        <a:solidFill>
          <a:schemeClr val="accent1">
            <a:lumMod val="60000"/>
            <a:lumOff val="40000"/>
          </a:schemeClr>
        </a:solidFill>
      </dgm:spPr>
      <dgm:t>
        <a:bodyPr/>
        <a:lstStyle/>
        <a:p>
          <a:r>
            <a:rPr lang="en-GB" sz="1200" noProof="0" dirty="0">
              <a:latin typeface="+mn-lt"/>
            </a:rPr>
            <a:t>P4. Support for networking and cooperation:</a:t>
          </a:r>
        </a:p>
      </dgm:t>
    </dgm:pt>
    <dgm:pt modelId="{4AA991FB-5753-4490-87C5-EF8492118DD3}" type="parTrans" cxnId="{4E492DC4-2B08-4BA2-8B45-B582B69D6C22}">
      <dgm:prSet/>
      <dgm:spPr/>
      <dgm:t>
        <a:bodyPr/>
        <a:lstStyle/>
        <a:p>
          <a:endParaRPr lang="ro-RO"/>
        </a:p>
      </dgm:t>
    </dgm:pt>
    <dgm:pt modelId="{C2C329CA-2DEE-4E48-9755-EC852B5D7C6D}" type="sibTrans" cxnId="{4E492DC4-2B08-4BA2-8B45-B582B69D6C22}">
      <dgm:prSet/>
      <dgm:spPr/>
      <dgm:t>
        <a:bodyPr/>
        <a:lstStyle/>
        <a:p>
          <a:endParaRPr lang="ro-RO"/>
        </a:p>
      </dgm:t>
    </dgm:pt>
    <dgm:pt modelId="{75F432EC-F962-453F-A43A-B705C418C7F2}">
      <dgm:prSet custT="1"/>
      <dgm:spPr>
        <a:solidFill>
          <a:schemeClr val="bg1"/>
        </a:solidFill>
      </dgm:spPr>
      <dgm:t>
        <a:bodyPr/>
        <a:lstStyle/>
        <a:p>
          <a:r>
            <a:rPr lang="en-GB" sz="1200" kern="1200" noProof="0" dirty="0">
              <a:solidFill>
                <a:srgbClr val="0070C0"/>
              </a:solidFill>
              <a:latin typeface="+mn-lt"/>
              <a:ea typeface="+mn-ea"/>
              <a:cs typeface="+mn-cs"/>
            </a:rPr>
            <a:t>Investments in RD </a:t>
          </a:r>
          <a:r>
            <a:rPr lang="en-GB" sz="1200" kern="1200" noProof="0" dirty="0">
              <a:solidFill>
                <a:prstClr val="black">
                  <a:hueOff val="0"/>
                  <a:satOff val="0"/>
                  <a:lumOff val="0"/>
                  <a:alphaOff val="0"/>
                </a:prstClr>
              </a:solidFill>
              <a:latin typeface="+mn-lt"/>
              <a:ea typeface="+mn-ea"/>
              <a:cs typeface="+mn-cs"/>
            </a:rPr>
            <a:t>infrastructure and applied research projects – 35 mil.</a:t>
          </a:r>
          <a:r>
            <a:rPr lang="ro-RO" sz="1200" kern="1200" noProof="0" dirty="0">
              <a:solidFill>
                <a:prstClr val="black">
                  <a:hueOff val="0"/>
                  <a:satOff val="0"/>
                  <a:lumOff val="0"/>
                  <a:alphaOff val="0"/>
                </a:prstClr>
              </a:solidFill>
              <a:latin typeface="+mn-lt"/>
              <a:ea typeface="+mn-ea"/>
              <a:cs typeface="+mn-cs"/>
            </a:rPr>
            <a:t> </a:t>
          </a:r>
          <a:r>
            <a:rPr lang="en-GB" sz="1200" kern="1200" noProof="0" dirty="0">
              <a:solidFill>
                <a:prstClr val="black">
                  <a:hueOff val="0"/>
                  <a:satOff val="0"/>
                  <a:lumOff val="0"/>
                  <a:alphaOff val="0"/>
                </a:prstClr>
              </a:solidFill>
              <a:latin typeface="+mn-lt"/>
              <a:ea typeface="+mn-ea"/>
              <a:cs typeface="+mn-cs"/>
            </a:rPr>
            <a:t>Euro ERDF</a:t>
          </a:r>
          <a:endParaRPr lang="en-GB" sz="1200" noProof="0" dirty="0">
            <a:latin typeface="+mn-lt"/>
          </a:endParaRPr>
        </a:p>
      </dgm:t>
    </dgm:pt>
    <dgm:pt modelId="{686B1569-9569-4F06-9E52-624B6216F1DF}" type="parTrans" cxnId="{A07C7D86-E6CA-4218-BD85-0FF35B1BC362}">
      <dgm:prSet/>
      <dgm:spPr/>
      <dgm:t>
        <a:bodyPr/>
        <a:lstStyle/>
        <a:p>
          <a:endParaRPr lang="ro-RO"/>
        </a:p>
      </dgm:t>
    </dgm:pt>
    <dgm:pt modelId="{FE9EC0C8-AD7F-417C-B852-9692741C20E6}" type="sibTrans" cxnId="{A07C7D86-E6CA-4218-BD85-0FF35B1BC362}">
      <dgm:prSet/>
      <dgm:spPr/>
      <dgm:t>
        <a:bodyPr/>
        <a:lstStyle/>
        <a:p>
          <a:endParaRPr lang="ro-RO"/>
        </a:p>
      </dgm:t>
    </dgm:pt>
    <dgm:pt modelId="{FA695202-FA82-4443-BC81-8B825C2AEB9D}">
      <dgm:prSet custT="1"/>
      <dgm:spPr>
        <a:solidFill>
          <a:schemeClr val="bg1"/>
        </a:solidFill>
      </dgm:spPr>
      <dgm:t>
        <a:bodyPr/>
        <a:lstStyle/>
        <a:p>
          <a:r>
            <a:rPr lang="en-GB" sz="1200" kern="1200" noProof="0" dirty="0">
              <a:solidFill>
                <a:srgbClr val="0070C0"/>
              </a:solidFill>
              <a:latin typeface="+mn-lt"/>
              <a:ea typeface="+mn-ea"/>
              <a:cs typeface="+mn-cs"/>
            </a:rPr>
            <a:t>Knowledge transfer </a:t>
          </a:r>
          <a:r>
            <a:rPr lang="en-GB" sz="1200" kern="1200" noProof="0" dirty="0">
              <a:solidFill>
                <a:prstClr val="black">
                  <a:hueOff val="0"/>
                  <a:satOff val="0"/>
                  <a:lumOff val="0"/>
                  <a:alphaOff val="0"/>
                </a:prstClr>
              </a:solidFill>
              <a:latin typeface="+mn-lt"/>
              <a:ea typeface="+mn-ea"/>
              <a:cs typeface="+mn-cs"/>
            </a:rPr>
            <a:t>projects – 6 mil.</a:t>
          </a:r>
          <a:r>
            <a:rPr lang="ro-RO" sz="1200" kern="1200" noProof="0" dirty="0">
              <a:solidFill>
                <a:prstClr val="black">
                  <a:hueOff val="0"/>
                  <a:satOff val="0"/>
                  <a:lumOff val="0"/>
                  <a:alphaOff val="0"/>
                </a:prstClr>
              </a:solidFill>
              <a:latin typeface="+mn-lt"/>
              <a:ea typeface="+mn-ea"/>
              <a:cs typeface="+mn-cs"/>
            </a:rPr>
            <a:t> </a:t>
          </a:r>
          <a:r>
            <a:rPr lang="en-GB" sz="1200" kern="1200" noProof="0" dirty="0">
              <a:solidFill>
                <a:prstClr val="black">
                  <a:hueOff val="0"/>
                  <a:satOff val="0"/>
                  <a:lumOff val="0"/>
                  <a:alphaOff val="0"/>
                </a:prstClr>
              </a:solidFill>
              <a:latin typeface="+mn-lt"/>
              <a:ea typeface="+mn-ea"/>
              <a:cs typeface="+mn-cs"/>
            </a:rPr>
            <a:t>Euro ERDF</a:t>
          </a:r>
          <a:endParaRPr lang="en-GB" sz="1200" noProof="0" dirty="0">
            <a:latin typeface="+mn-lt"/>
          </a:endParaRPr>
        </a:p>
      </dgm:t>
    </dgm:pt>
    <dgm:pt modelId="{5380478D-39D6-427A-89D0-48E984B84861}" type="parTrans" cxnId="{32E76FF2-84E1-49CF-B5E8-2C074A0FE76E}">
      <dgm:prSet/>
      <dgm:spPr/>
      <dgm:t>
        <a:bodyPr/>
        <a:lstStyle/>
        <a:p>
          <a:endParaRPr lang="ro-RO"/>
        </a:p>
      </dgm:t>
    </dgm:pt>
    <dgm:pt modelId="{363F8137-B1A9-4853-8696-26544B3DB855}" type="sibTrans" cxnId="{32E76FF2-84E1-49CF-B5E8-2C074A0FE76E}">
      <dgm:prSet/>
      <dgm:spPr/>
      <dgm:t>
        <a:bodyPr/>
        <a:lstStyle/>
        <a:p>
          <a:endParaRPr lang="ro-RO"/>
        </a:p>
      </dgm:t>
    </dgm:pt>
    <dgm:pt modelId="{C865A4D6-E8CB-409D-88E1-9C7F3E085353}">
      <dgm:prSet custT="1"/>
      <dgm:spPr/>
      <dgm:t>
        <a:bodyPr/>
        <a:lstStyle/>
        <a:p>
          <a:r>
            <a:rPr lang="en-GB" sz="1200" noProof="0" dirty="0">
              <a:solidFill>
                <a:srgbClr val="0070C0"/>
              </a:solidFill>
              <a:latin typeface="+mn-lt"/>
            </a:rPr>
            <a:t>Digitalization</a:t>
          </a:r>
          <a:r>
            <a:rPr lang="en-GB" sz="1200" noProof="0" dirty="0">
              <a:latin typeface="+mn-lt"/>
            </a:rPr>
            <a:t> – 60 mil. Euro ERDF</a:t>
          </a:r>
        </a:p>
      </dgm:t>
    </dgm:pt>
    <dgm:pt modelId="{5B944343-8C6D-4FAE-A919-89AEA65FB50E}" type="parTrans" cxnId="{616F63ED-B1FE-4EB3-BD98-6900D678411D}">
      <dgm:prSet/>
      <dgm:spPr/>
      <dgm:t>
        <a:bodyPr/>
        <a:lstStyle/>
        <a:p>
          <a:endParaRPr lang="ro-RO"/>
        </a:p>
      </dgm:t>
    </dgm:pt>
    <dgm:pt modelId="{D9E2030E-E60E-4122-A8BA-DA3097926F9C}" type="sibTrans" cxnId="{616F63ED-B1FE-4EB3-BD98-6900D678411D}">
      <dgm:prSet/>
      <dgm:spPr/>
      <dgm:t>
        <a:bodyPr/>
        <a:lstStyle/>
        <a:p>
          <a:endParaRPr lang="ro-RO"/>
        </a:p>
      </dgm:t>
    </dgm:pt>
    <dgm:pt modelId="{DCA600A7-E272-475B-AC60-838830382CBD}">
      <dgm:prSet custT="1"/>
      <dgm:spPr/>
      <dgm:t>
        <a:bodyPr/>
        <a:lstStyle/>
        <a:p>
          <a:r>
            <a:rPr lang="en-GB" sz="1200" kern="1200" noProof="0" dirty="0">
              <a:latin typeface="+mn-lt"/>
            </a:rPr>
            <a:t>Provide </a:t>
          </a:r>
          <a:r>
            <a:rPr lang="en-GB" sz="1200" kern="1200" noProof="0" dirty="0">
              <a:solidFill>
                <a:srgbClr val="0070C0"/>
              </a:solidFill>
              <a:latin typeface="+mn-lt"/>
            </a:rPr>
            <a:t>business support services  </a:t>
          </a:r>
          <a:r>
            <a:rPr lang="ro-RO" sz="1200" kern="1200" noProof="0" dirty="0">
              <a:solidFill>
                <a:srgbClr val="0070C0"/>
              </a:solidFill>
              <a:latin typeface="+mn-lt"/>
            </a:rPr>
            <a:t>as </a:t>
          </a:r>
          <a:r>
            <a:rPr lang="en-GB" sz="1200" b="1" kern="1200" noProof="0" dirty="0">
              <a:latin typeface="+mn-lt"/>
            </a:rPr>
            <a:t>EEN </a:t>
          </a:r>
          <a:r>
            <a:rPr lang="ro-RO" sz="1200" b="1" kern="1200" noProof="0" dirty="0">
              <a:latin typeface="+mn-lt"/>
            </a:rPr>
            <a:t>Regional Contact </a:t>
          </a:r>
          <a:r>
            <a:rPr lang="en-GB" sz="1200" kern="1200" noProof="0" dirty="0">
              <a:latin typeface="+mn-lt"/>
            </a:rPr>
            <a:t>– innovation, sustainability and digital maturity assessment, matchmaking, </a:t>
          </a:r>
        </a:p>
      </dgm:t>
    </dgm:pt>
    <dgm:pt modelId="{646E5430-0470-4416-B1E7-EF9DAF2919A9}" type="parTrans" cxnId="{3DD4CE19-611C-4791-AEC1-37DF85007F9F}">
      <dgm:prSet/>
      <dgm:spPr/>
    </dgm:pt>
    <dgm:pt modelId="{2D04EACB-640D-462D-B54D-E1D935917AF8}" type="sibTrans" cxnId="{3DD4CE19-611C-4791-AEC1-37DF85007F9F}">
      <dgm:prSet/>
      <dgm:spPr/>
    </dgm:pt>
    <dgm:pt modelId="{9DB2534E-106C-460B-8A2A-ACF4132A81FD}" type="pres">
      <dgm:prSet presAssocID="{1FC520AF-1B94-4671-B193-14BA20152576}" presName="linear" presStyleCnt="0">
        <dgm:presLayoutVars>
          <dgm:animLvl val="lvl"/>
          <dgm:resizeHandles val="exact"/>
        </dgm:presLayoutVars>
      </dgm:prSet>
      <dgm:spPr/>
    </dgm:pt>
    <dgm:pt modelId="{45BAB790-F244-42F7-AFED-44758F417DDD}" type="pres">
      <dgm:prSet presAssocID="{13413EF9-0097-4362-A8B3-977DBE05E343}" presName="parentText" presStyleLbl="node1" presStyleIdx="0" presStyleCnt="4">
        <dgm:presLayoutVars>
          <dgm:chMax val="0"/>
          <dgm:bulletEnabled val="1"/>
        </dgm:presLayoutVars>
      </dgm:prSet>
      <dgm:spPr/>
    </dgm:pt>
    <dgm:pt modelId="{1759345F-D30E-4C5C-A55B-B981B0EA4958}" type="pres">
      <dgm:prSet presAssocID="{13413EF9-0097-4362-A8B3-977DBE05E343}" presName="childText" presStyleLbl="revTx" presStyleIdx="0" presStyleCnt="4">
        <dgm:presLayoutVars>
          <dgm:bulletEnabled val="1"/>
        </dgm:presLayoutVars>
      </dgm:prSet>
      <dgm:spPr/>
    </dgm:pt>
    <dgm:pt modelId="{50D82138-1E16-473C-BA7F-BDD47A7BEED3}" type="pres">
      <dgm:prSet presAssocID="{C18BC399-C551-46B8-B21C-EAA6472A4E3C}" presName="parentText" presStyleLbl="node1" presStyleIdx="1" presStyleCnt="4">
        <dgm:presLayoutVars>
          <dgm:chMax val="0"/>
          <dgm:bulletEnabled val="1"/>
        </dgm:presLayoutVars>
      </dgm:prSet>
      <dgm:spPr/>
    </dgm:pt>
    <dgm:pt modelId="{99867F2C-7F04-4A96-94F0-2D8DF0DE8117}" type="pres">
      <dgm:prSet presAssocID="{C18BC399-C551-46B8-B21C-EAA6472A4E3C}" presName="childText" presStyleLbl="revTx" presStyleIdx="1" presStyleCnt="4">
        <dgm:presLayoutVars>
          <dgm:bulletEnabled val="1"/>
        </dgm:presLayoutVars>
      </dgm:prSet>
      <dgm:spPr/>
    </dgm:pt>
    <dgm:pt modelId="{51D35036-92CB-4585-927B-71912319E9FD}" type="pres">
      <dgm:prSet presAssocID="{84B7C8EC-E3D1-4087-AE73-23CF2A8B247B}" presName="parentText" presStyleLbl="node1" presStyleIdx="2" presStyleCnt="4">
        <dgm:presLayoutVars>
          <dgm:chMax val="0"/>
          <dgm:bulletEnabled val="1"/>
        </dgm:presLayoutVars>
      </dgm:prSet>
      <dgm:spPr/>
    </dgm:pt>
    <dgm:pt modelId="{842A8640-7180-4DA9-A634-5374DA092396}" type="pres">
      <dgm:prSet presAssocID="{84B7C8EC-E3D1-4087-AE73-23CF2A8B247B}" presName="childText" presStyleLbl="revTx" presStyleIdx="2" presStyleCnt="4">
        <dgm:presLayoutVars>
          <dgm:bulletEnabled val="1"/>
        </dgm:presLayoutVars>
      </dgm:prSet>
      <dgm:spPr/>
    </dgm:pt>
    <dgm:pt modelId="{96987FBE-2856-401C-ABF1-823B64EABF56}" type="pres">
      <dgm:prSet presAssocID="{376E2109-0D86-4710-B02D-98D3FD1B1914}" presName="parentText" presStyleLbl="node1" presStyleIdx="3" presStyleCnt="4">
        <dgm:presLayoutVars>
          <dgm:chMax val="0"/>
          <dgm:bulletEnabled val="1"/>
        </dgm:presLayoutVars>
      </dgm:prSet>
      <dgm:spPr/>
    </dgm:pt>
    <dgm:pt modelId="{71DBDB8D-D1C2-45F0-B4C0-EAC53B0D593D}" type="pres">
      <dgm:prSet presAssocID="{376E2109-0D86-4710-B02D-98D3FD1B1914}" presName="childText" presStyleLbl="revTx" presStyleIdx="3" presStyleCnt="4">
        <dgm:presLayoutVars>
          <dgm:bulletEnabled val="1"/>
        </dgm:presLayoutVars>
      </dgm:prSet>
      <dgm:spPr/>
    </dgm:pt>
  </dgm:ptLst>
  <dgm:cxnLst>
    <dgm:cxn modelId="{4353730C-58F9-4B86-91ED-C8682F78882A}" type="presOf" srcId="{846E20DA-ACC7-4666-A63F-E0A3002ADDC7}" destId="{1759345F-D30E-4C5C-A55B-B981B0EA4958}" srcOrd="0" destOrd="0" presId="urn:microsoft.com/office/officeart/2005/8/layout/vList2"/>
    <dgm:cxn modelId="{02F65315-5EED-4649-87EA-D8ECDE9F6E0D}" srcId="{376E2109-0D86-4710-B02D-98D3FD1B1914}" destId="{C84434BF-9D5C-4FB0-B3FD-A69B200FA19F}" srcOrd="3" destOrd="0" parTransId="{CAF58DBC-DA97-4625-98F1-16AAD3A8B4E1}" sibTransId="{809D7785-1689-41AD-92FE-4CA2062DC1C6}"/>
    <dgm:cxn modelId="{3DD4CE19-611C-4791-AEC1-37DF85007F9F}" srcId="{376E2109-0D86-4710-B02D-98D3FD1B1914}" destId="{DCA600A7-E272-475B-AC60-838830382CBD}" srcOrd="1" destOrd="0" parTransId="{646E5430-0470-4416-B1E7-EF9DAF2919A9}" sibTransId="{2D04EACB-640D-462D-B54D-E1D935917AF8}"/>
    <dgm:cxn modelId="{7BADA81B-0048-4D3F-BC3F-6D65E3C6DFA5}" type="presOf" srcId="{7A2F7B46-3E1E-4076-8DA0-4FC3CF6292BB}" destId="{71DBDB8D-D1C2-45F0-B4C0-EAC53B0D593D}" srcOrd="0" destOrd="2" presId="urn:microsoft.com/office/officeart/2005/8/layout/vList2"/>
    <dgm:cxn modelId="{315F2A1E-9436-477D-BFA2-E1AB5D8C61A2}" type="presOf" srcId="{376E2109-0D86-4710-B02D-98D3FD1B1914}" destId="{96987FBE-2856-401C-ABF1-823B64EABF56}" srcOrd="0" destOrd="0" presId="urn:microsoft.com/office/officeart/2005/8/layout/vList2"/>
    <dgm:cxn modelId="{281A6120-7981-4125-ABA7-8C62788FFBE3}" type="presOf" srcId="{C18BC399-C551-46B8-B21C-EAA6472A4E3C}" destId="{50D82138-1E16-473C-BA7F-BDD47A7BEED3}" srcOrd="0" destOrd="0" presId="urn:microsoft.com/office/officeart/2005/8/layout/vList2"/>
    <dgm:cxn modelId="{4DD75628-CB89-4047-AB39-58735F86631E}" srcId="{1FC520AF-1B94-4671-B193-14BA20152576}" destId="{C18BC399-C551-46B8-B21C-EAA6472A4E3C}" srcOrd="1" destOrd="0" parTransId="{B9E6E8E7-F220-4006-9596-21E351CEB29E}" sibTransId="{150CD839-74F7-4107-8BE5-E9AA40F68C52}"/>
    <dgm:cxn modelId="{3D3AAD2A-6E5D-4256-94E8-8E523A06A12E}" srcId="{1FC520AF-1B94-4671-B193-14BA20152576}" destId="{84B7C8EC-E3D1-4087-AE73-23CF2A8B247B}" srcOrd="2" destOrd="0" parTransId="{8F3B466C-149A-4B8B-B4F0-E96D9CC262F8}" sibTransId="{8833CB58-7180-4601-A9F2-52478102AF1C}"/>
    <dgm:cxn modelId="{A5BFD42C-2103-4058-8F42-0C5769DDDEC4}" srcId="{13413EF9-0097-4362-A8B3-977DBE05E343}" destId="{CB1AB7BC-DD1B-4729-937A-2EBFC09F835F}" srcOrd="1" destOrd="0" parTransId="{DF30568D-B9D2-4692-AA82-9801AC132CA3}" sibTransId="{143587BF-7CF6-422C-B430-D3DF616E5357}"/>
    <dgm:cxn modelId="{8F7F822D-670D-40F1-A013-1BF1A6675546}" srcId="{C18BC399-C551-46B8-B21C-EAA6472A4E3C}" destId="{5C27D428-5434-4866-8191-2B73477E64C7}" srcOrd="0" destOrd="0" parTransId="{9B917138-3EBB-4990-8D06-26BDA143F125}" sibTransId="{4D9E5A13-2C90-4275-ABDE-221CB0737E32}"/>
    <dgm:cxn modelId="{0FC98744-D9F8-4302-A053-491AD038F093}" type="presOf" srcId="{CB1AB7BC-DD1B-4729-937A-2EBFC09F835F}" destId="{1759345F-D30E-4C5C-A55B-B981B0EA4958}" srcOrd="0" destOrd="1" presId="urn:microsoft.com/office/officeart/2005/8/layout/vList2"/>
    <dgm:cxn modelId="{C8253B68-4F0E-4F0F-BED1-9CA1FD1F07F7}" type="presOf" srcId="{1FC520AF-1B94-4671-B193-14BA20152576}" destId="{9DB2534E-106C-460B-8A2A-ACF4132A81FD}" srcOrd="0" destOrd="0" presId="urn:microsoft.com/office/officeart/2005/8/layout/vList2"/>
    <dgm:cxn modelId="{2E449155-5E3A-46B9-9143-3C701B713BD6}" type="presOf" srcId="{C865A4D6-E8CB-409D-88E1-9C7F3E085353}" destId="{99867F2C-7F04-4A96-94F0-2D8DF0DE8117}" srcOrd="0" destOrd="1" presId="urn:microsoft.com/office/officeart/2005/8/layout/vList2"/>
    <dgm:cxn modelId="{06542E76-4399-4751-B80C-43A9BDAE9182}" type="presOf" srcId="{DCA600A7-E272-475B-AC60-838830382CBD}" destId="{71DBDB8D-D1C2-45F0-B4C0-EAC53B0D593D}" srcOrd="0" destOrd="1" presId="urn:microsoft.com/office/officeart/2005/8/layout/vList2"/>
    <dgm:cxn modelId="{53C93056-DFE8-44EB-9EEF-CE3FAC930AE7}" type="presOf" srcId="{75F432EC-F962-453F-A43A-B705C418C7F2}" destId="{842A8640-7180-4DA9-A634-5374DA092396}" srcOrd="0" destOrd="0" presId="urn:microsoft.com/office/officeart/2005/8/layout/vList2"/>
    <dgm:cxn modelId="{5535FC78-FFE8-463E-B0BC-9E7F3A92154A}" type="presOf" srcId="{FA695202-FA82-4443-BC81-8B825C2AEB9D}" destId="{842A8640-7180-4DA9-A634-5374DA092396}" srcOrd="0" destOrd="1" presId="urn:microsoft.com/office/officeart/2005/8/layout/vList2"/>
    <dgm:cxn modelId="{A07C7D86-E6CA-4218-BD85-0FF35B1BC362}" srcId="{84B7C8EC-E3D1-4087-AE73-23CF2A8B247B}" destId="{75F432EC-F962-453F-A43A-B705C418C7F2}" srcOrd="0" destOrd="0" parTransId="{686B1569-9569-4F06-9E52-624B6216F1DF}" sibTransId="{FE9EC0C8-AD7F-417C-B852-9692741C20E6}"/>
    <dgm:cxn modelId="{1F27348C-55FC-4871-B3EF-EC51E69CDCB8}" srcId="{13413EF9-0097-4362-A8B3-977DBE05E343}" destId="{846E20DA-ACC7-4666-A63F-E0A3002ADDC7}" srcOrd="0" destOrd="0" parTransId="{6F3CFFFC-CD6C-457B-8D4B-216DC6A23BF4}" sibTransId="{460A23D1-EA63-4D67-B239-FAF6D15FC506}"/>
    <dgm:cxn modelId="{64C3E3A8-57EC-4497-B127-BBA84619FC1C}" type="presOf" srcId="{02BBBC93-2C51-40DF-82D8-CA6BF224AF8F}" destId="{71DBDB8D-D1C2-45F0-B4C0-EAC53B0D593D}" srcOrd="0" destOrd="0" presId="urn:microsoft.com/office/officeart/2005/8/layout/vList2"/>
    <dgm:cxn modelId="{4A6AB1AB-401F-4C9C-85DE-4620BABA151A}" type="presOf" srcId="{84B7C8EC-E3D1-4087-AE73-23CF2A8B247B}" destId="{51D35036-92CB-4585-927B-71912319E9FD}" srcOrd="0" destOrd="0" presId="urn:microsoft.com/office/officeart/2005/8/layout/vList2"/>
    <dgm:cxn modelId="{26B306B7-0714-4FCF-9E1B-C945825810F9}" srcId="{376E2109-0D86-4710-B02D-98D3FD1B1914}" destId="{02BBBC93-2C51-40DF-82D8-CA6BF224AF8F}" srcOrd="0" destOrd="0" parTransId="{F46327D9-2A89-4774-9608-19E7517F0E16}" sibTransId="{14645DAC-C6AB-4440-85BA-46FECE49E3DB}"/>
    <dgm:cxn modelId="{DC5FF2BC-D4B2-4E4F-8147-399C304294B7}" type="presOf" srcId="{13413EF9-0097-4362-A8B3-977DBE05E343}" destId="{45BAB790-F244-42F7-AFED-44758F417DDD}" srcOrd="0" destOrd="0" presId="urn:microsoft.com/office/officeart/2005/8/layout/vList2"/>
    <dgm:cxn modelId="{4E492DC4-2B08-4BA2-8B45-B582B69D6C22}" srcId="{1FC520AF-1B94-4671-B193-14BA20152576}" destId="{376E2109-0D86-4710-B02D-98D3FD1B1914}" srcOrd="3" destOrd="0" parTransId="{4AA991FB-5753-4490-87C5-EF8492118DD3}" sibTransId="{C2C329CA-2DEE-4E48-9755-EC852B5D7C6D}"/>
    <dgm:cxn modelId="{A22EC1C4-ACDE-446C-8068-83FBC985C68C}" srcId="{1FC520AF-1B94-4671-B193-14BA20152576}" destId="{13413EF9-0097-4362-A8B3-977DBE05E343}" srcOrd="0" destOrd="0" parTransId="{0F211B21-3CCE-4B05-8D99-EBB9E3EFC7E0}" sibTransId="{9E83F17A-5647-4594-AF99-25B3E7964552}"/>
    <dgm:cxn modelId="{748812EA-2B87-4096-BE74-5B89A99AE241}" type="presOf" srcId="{5C27D428-5434-4866-8191-2B73477E64C7}" destId="{99867F2C-7F04-4A96-94F0-2D8DF0DE8117}" srcOrd="0" destOrd="0" presId="urn:microsoft.com/office/officeart/2005/8/layout/vList2"/>
    <dgm:cxn modelId="{616F63ED-B1FE-4EB3-BD98-6900D678411D}" srcId="{C18BC399-C551-46B8-B21C-EAA6472A4E3C}" destId="{C865A4D6-E8CB-409D-88E1-9C7F3E085353}" srcOrd="1" destOrd="0" parTransId="{5B944343-8C6D-4FAE-A919-89AEA65FB50E}" sibTransId="{D9E2030E-E60E-4122-A8BA-DA3097926F9C}"/>
    <dgm:cxn modelId="{829405F2-43B4-4C84-9172-5B3FAE7A40C3}" srcId="{376E2109-0D86-4710-B02D-98D3FD1B1914}" destId="{7A2F7B46-3E1E-4076-8DA0-4FC3CF6292BB}" srcOrd="2" destOrd="0" parTransId="{C88BF3DF-0643-4D7B-9C52-BC9A5A9740C0}" sibTransId="{E5F1FE78-A873-4C33-A63E-6F1778301105}"/>
    <dgm:cxn modelId="{32E76FF2-84E1-49CF-B5E8-2C074A0FE76E}" srcId="{84B7C8EC-E3D1-4087-AE73-23CF2A8B247B}" destId="{FA695202-FA82-4443-BC81-8B825C2AEB9D}" srcOrd="1" destOrd="0" parTransId="{5380478D-39D6-427A-89D0-48E984B84861}" sibTransId="{363F8137-B1A9-4853-8696-26544B3DB855}"/>
    <dgm:cxn modelId="{4C67DDF8-13FD-4835-BBA9-9C8E1789839B}" type="presOf" srcId="{C84434BF-9D5C-4FB0-B3FD-A69B200FA19F}" destId="{71DBDB8D-D1C2-45F0-B4C0-EAC53B0D593D}" srcOrd="0" destOrd="3" presId="urn:microsoft.com/office/officeart/2005/8/layout/vList2"/>
    <dgm:cxn modelId="{28A18718-4DF9-407F-A57F-AEC3D21388FE}" type="presParOf" srcId="{9DB2534E-106C-460B-8A2A-ACF4132A81FD}" destId="{45BAB790-F244-42F7-AFED-44758F417DDD}" srcOrd="0" destOrd="0" presId="urn:microsoft.com/office/officeart/2005/8/layout/vList2"/>
    <dgm:cxn modelId="{1F5766C3-1E2D-45DC-B2E8-1AA3AEDEB8FC}" type="presParOf" srcId="{9DB2534E-106C-460B-8A2A-ACF4132A81FD}" destId="{1759345F-D30E-4C5C-A55B-B981B0EA4958}" srcOrd="1" destOrd="0" presId="urn:microsoft.com/office/officeart/2005/8/layout/vList2"/>
    <dgm:cxn modelId="{73865759-A9BD-4465-80B0-1120AF201C39}" type="presParOf" srcId="{9DB2534E-106C-460B-8A2A-ACF4132A81FD}" destId="{50D82138-1E16-473C-BA7F-BDD47A7BEED3}" srcOrd="2" destOrd="0" presId="urn:microsoft.com/office/officeart/2005/8/layout/vList2"/>
    <dgm:cxn modelId="{A97590D3-318D-43E8-AE07-985EA5D3AD45}" type="presParOf" srcId="{9DB2534E-106C-460B-8A2A-ACF4132A81FD}" destId="{99867F2C-7F04-4A96-94F0-2D8DF0DE8117}" srcOrd="3" destOrd="0" presId="urn:microsoft.com/office/officeart/2005/8/layout/vList2"/>
    <dgm:cxn modelId="{701667C5-BB01-4588-8541-A5C072DF54A5}" type="presParOf" srcId="{9DB2534E-106C-460B-8A2A-ACF4132A81FD}" destId="{51D35036-92CB-4585-927B-71912319E9FD}" srcOrd="4" destOrd="0" presId="urn:microsoft.com/office/officeart/2005/8/layout/vList2"/>
    <dgm:cxn modelId="{1ADE6FB8-F6B0-4570-97A9-0F74084AD2DB}" type="presParOf" srcId="{9DB2534E-106C-460B-8A2A-ACF4132A81FD}" destId="{842A8640-7180-4DA9-A634-5374DA092396}" srcOrd="5" destOrd="0" presId="urn:microsoft.com/office/officeart/2005/8/layout/vList2"/>
    <dgm:cxn modelId="{FBC3E12E-1FB6-498A-A191-BBD7D11D5257}" type="presParOf" srcId="{9DB2534E-106C-460B-8A2A-ACF4132A81FD}" destId="{96987FBE-2856-401C-ABF1-823B64EABF56}" srcOrd="6" destOrd="0" presId="urn:microsoft.com/office/officeart/2005/8/layout/vList2"/>
    <dgm:cxn modelId="{71599396-0618-4F43-9673-10CC78F9C707}" type="presParOf" srcId="{9DB2534E-106C-460B-8A2A-ACF4132A81FD}" destId="{71DBDB8D-D1C2-45F0-B4C0-EAC53B0D593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E4366D-3557-4337-B781-CB62AF2A170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nl-BE"/>
        </a:p>
      </dgm:t>
    </dgm:pt>
    <dgm:pt modelId="{A7D5D7DF-0100-475C-9885-7703AE45FFEE}">
      <dgm:prSet phldrT="[Teks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lIns="0" tIns="0" rIns="0" bIns="0"/>
        <a:lstStyle/>
        <a:p>
          <a:r>
            <a:rPr lang="nl-BE" sz="1200" b="1" dirty="0" err="1"/>
            <a:t>Validation</a:t>
          </a:r>
          <a:endParaRPr lang="nl-BE" sz="1200" b="1" dirty="0"/>
        </a:p>
      </dgm:t>
    </dgm:pt>
    <dgm:pt modelId="{4FEF94AE-ECEF-4E4C-AD31-85E5DB342354}" type="parTrans" cxnId="{2CCAF837-D9E5-4CED-95D9-CBFAFDF1EEBD}">
      <dgm:prSet/>
      <dgm:spPr/>
      <dgm:t>
        <a:bodyPr/>
        <a:lstStyle/>
        <a:p>
          <a:endParaRPr lang="nl-BE" sz="1200"/>
        </a:p>
      </dgm:t>
    </dgm:pt>
    <dgm:pt modelId="{37B7C2E9-8C24-4A78-A29F-5535A3CABA55}" type="sibTrans" cxnId="{2CCAF837-D9E5-4CED-95D9-CBFAFDF1EEBD}">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a:lstStyle/>
        <a:p>
          <a:r>
            <a:rPr lang="nl-BE" sz="1200" b="1" dirty="0"/>
            <a:t>Complex</a:t>
          </a:r>
          <a:br>
            <a:rPr lang="nl-BE" sz="1200" b="1" dirty="0"/>
          </a:br>
          <a:r>
            <a:rPr lang="nl-BE" sz="1200" b="1" dirty="0" err="1"/>
            <a:t>Production</a:t>
          </a:r>
          <a:endParaRPr lang="nl-BE" sz="1200" b="1" dirty="0"/>
        </a:p>
      </dgm:t>
    </dgm:pt>
    <dgm:pt modelId="{8362DF45-1B97-4E51-B5E3-EC7FDE431EB5}">
      <dgm:prSet phldrT="[Teks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lIns="0" tIns="0" rIns="0" bIns="0"/>
        <a:lstStyle/>
        <a:p>
          <a:r>
            <a:rPr lang="nl-BE" sz="1200" b="1" dirty="0" err="1"/>
            <a:t>Financing</a:t>
          </a:r>
          <a:endParaRPr lang="nl-BE" sz="1200" b="1" dirty="0"/>
        </a:p>
      </dgm:t>
    </dgm:pt>
    <dgm:pt modelId="{525D2EDA-6EE7-4D9C-8947-F17B32C2116C}" type="parTrans" cxnId="{4178F134-7440-48C1-B291-E0EBB48E0F5E}">
      <dgm:prSet/>
      <dgm:spPr/>
      <dgm:t>
        <a:bodyPr/>
        <a:lstStyle/>
        <a:p>
          <a:endParaRPr lang="nl-BE" sz="1200"/>
        </a:p>
      </dgm:t>
    </dgm:pt>
    <dgm:pt modelId="{D5C0C329-0C5C-4D76-A4DC-D4358CD92186}" type="sibTrans" cxnId="{4178F134-7440-48C1-B291-E0EBB48E0F5E}">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a:lstStyle/>
        <a:p>
          <a:r>
            <a:rPr lang="nl-BE" sz="1200" b="1" dirty="0"/>
            <a:t>Public</a:t>
          </a:r>
          <a:br>
            <a:rPr lang="nl-BE" sz="1200" b="1" dirty="0"/>
          </a:br>
          <a:r>
            <a:rPr lang="nl-BE" sz="1200" b="1" dirty="0" err="1"/>
            <a:t>acceptance</a:t>
          </a:r>
          <a:endParaRPr lang="nl-BE" sz="1200" b="1" dirty="0"/>
        </a:p>
      </dgm:t>
    </dgm:pt>
    <dgm:pt modelId="{4A98B8AA-F493-4172-AEA2-8C3A6563BD55}">
      <dgm:prSet phldrT="[Teks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lIns="0" tIns="0" rIns="0" bIns="0"/>
        <a:lstStyle/>
        <a:p>
          <a:r>
            <a:rPr lang="nl-BE" sz="1200" b="1" dirty="0" err="1"/>
            <a:t>Legislation</a:t>
          </a:r>
          <a:endParaRPr lang="nl-BE" sz="1200" b="1" dirty="0"/>
        </a:p>
      </dgm:t>
    </dgm:pt>
    <dgm:pt modelId="{7D58E5E6-DCD1-4357-84CF-5217226F546A}" type="parTrans" cxnId="{17DF81BF-4BAF-4405-B4DD-9F251DCFB7E7}">
      <dgm:prSet/>
      <dgm:spPr/>
      <dgm:t>
        <a:bodyPr/>
        <a:lstStyle/>
        <a:p>
          <a:endParaRPr lang="nl-BE" sz="1200"/>
        </a:p>
      </dgm:t>
    </dgm:pt>
    <dgm:pt modelId="{2B3D6CF7-BF02-49CF-B75D-2F401FDB5422}" type="sibTrans" cxnId="{17DF81BF-4BAF-4405-B4DD-9F251DCFB7E7}">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1"/>
        </a:solidFill>
      </dgm:spPr>
      <dgm:t>
        <a:bodyPr/>
        <a:lstStyle/>
        <a:p>
          <a:r>
            <a:rPr lang="nl-BE" sz="1200" b="1" dirty="0"/>
            <a:t>Market access</a:t>
          </a:r>
        </a:p>
      </dgm:t>
    </dgm:pt>
    <dgm:pt modelId="{CEE92AFF-84FC-4EF0-8C74-AD8DBB7191EA}" type="pres">
      <dgm:prSet presAssocID="{31E4366D-3557-4337-B781-CB62AF2A1704}" presName="Name0" presStyleCnt="0">
        <dgm:presLayoutVars>
          <dgm:chMax/>
          <dgm:chPref/>
          <dgm:dir/>
          <dgm:animLvl val="lvl"/>
        </dgm:presLayoutVars>
      </dgm:prSet>
      <dgm:spPr/>
    </dgm:pt>
    <dgm:pt modelId="{6061FDA9-2F93-45F1-9FD2-B103DD534449}" type="pres">
      <dgm:prSet presAssocID="{A7D5D7DF-0100-475C-9885-7703AE45FFEE}" presName="composite" presStyleCnt="0"/>
      <dgm:spPr/>
    </dgm:pt>
    <dgm:pt modelId="{CED9E3B1-4CD9-4B55-804A-95DBE5CBE2E1}" type="pres">
      <dgm:prSet presAssocID="{A7D5D7DF-0100-475C-9885-7703AE45FFEE}" presName="Parent1" presStyleLbl="node1" presStyleIdx="0" presStyleCnt="6" custLinFactNeighborX="6443" custLinFactNeighborY="50">
        <dgm:presLayoutVars>
          <dgm:chMax val="1"/>
          <dgm:chPref val="1"/>
          <dgm:bulletEnabled val="1"/>
        </dgm:presLayoutVars>
      </dgm:prSet>
      <dgm:spPr/>
    </dgm:pt>
    <dgm:pt modelId="{726A962D-2816-4D93-8E62-AAC3391ABEE5}" type="pres">
      <dgm:prSet presAssocID="{A7D5D7DF-0100-475C-9885-7703AE45FFEE}" presName="Childtext1" presStyleLbl="revTx" presStyleIdx="0" presStyleCnt="3">
        <dgm:presLayoutVars>
          <dgm:chMax val="0"/>
          <dgm:chPref val="0"/>
          <dgm:bulletEnabled val="1"/>
        </dgm:presLayoutVars>
      </dgm:prSet>
      <dgm:spPr/>
    </dgm:pt>
    <dgm:pt modelId="{AB4FA282-369A-44A8-AE8B-129B3B91CE94}" type="pres">
      <dgm:prSet presAssocID="{A7D5D7DF-0100-475C-9885-7703AE45FFEE}" presName="BalanceSpacing" presStyleCnt="0"/>
      <dgm:spPr/>
    </dgm:pt>
    <dgm:pt modelId="{8D67D6AC-7F44-413E-96F1-FF053787EDC9}" type="pres">
      <dgm:prSet presAssocID="{A7D5D7DF-0100-475C-9885-7703AE45FFEE}" presName="BalanceSpacing1" presStyleCnt="0"/>
      <dgm:spPr/>
    </dgm:pt>
    <dgm:pt modelId="{C1590589-F292-4B46-A815-EF77F74037BD}" type="pres">
      <dgm:prSet presAssocID="{37B7C2E9-8C24-4A78-A29F-5535A3CABA55}" presName="Accent1Text" presStyleLbl="node1" presStyleIdx="1" presStyleCnt="6" custLinFactNeighborX="6443" custLinFactNeighborY="50"/>
      <dgm:spPr/>
    </dgm:pt>
    <dgm:pt modelId="{0A50904A-CB51-4233-B516-8D86AB897FAA}" type="pres">
      <dgm:prSet presAssocID="{37B7C2E9-8C24-4A78-A29F-5535A3CABA55}" presName="spaceBetweenRectangles" presStyleCnt="0"/>
      <dgm:spPr/>
    </dgm:pt>
    <dgm:pt modelId="{07CD8BF5-9B99-4FF9-8053-88B638AA7FE9}" type="pres">
      <dgm:prSet presAssocID="{8362DF45-1B97-4E51-B5E3-EC7FDE431EB5}" presName="composite" presStyleCnt="0"/>
      <dgm:spPr/>
    </dgm:pt>
    <dgm:pt modelId="{2D7861E8-1374-4666-A349-1EC9FBE73AAA}" type="pres">
      <dgm:prSet presAssocID="{8362DF45-1B97-4E51-B5E3-EC7FDE431EB5}" presName="Parent1" presStyleLbl="node1" presStyleIdx="2" presStyleCnt="6" custLinFactNeighborX="5635">
        <dgm:presLayoutVars>
          <dgm:chMax val="1"/>
          <dgm:chPref val="1"/>
          <dgm:bulletEnabled val="1"/>
        </dgm:presLayoutVars>
      </dgm:prSet>
      <dgm:spPr/>
    </dgm:pt>
    <dgm:pt modelId="{E9ADE77E-0BC7-42F3-B475-C1582BA7F42D}" type="pres">
      <dgm:prSet presAssocID="{8362DF45-1B97-4E51-B5E3-EC7FDE431EB5}" presName="Childtext1" presStyleLbl="revTx" presStyleIdx="1" presStyleCnt="3">
        <dgm:presLayoutVars>
          <dgm:chMax val="0"/>
          <dgm:chPref val="0"/>
          <dgm:bulletEnabled val="1"/>
        </dgm:presLayoutVars>
      </dgm:prSet>
      <dgm:spPr/>
    </dgm:pt>
    <dgm:pt modelId="{7B1E0B97-513E-4143-8D73-A5E36B0E9ABF}" type="pres">
      <dgm:prSet presAssocID="{8362DF45-1B97-4E51-B5E3-EC7FDE431EB5}" presName="BalanceSpacing" presStyleCnt="0"/>
      <dgm:spPr/>
    </dgm:pt>
    <dgm:pt modelId="{FA106524-BD3E-4440-897C-6447E26B7D52}" type="pres">
      <dgm:prSet presAssocID="{8362DF45-1B97-4E51-B5E3-EC7FDE431EB5}" presName="BalanceSpacing1" presStyleCnt="0"/>
      <dgm:spPr/>
    </dgm:pt>
    <dgm:pt modelId="{11485547-DFE8-4EF4-A7CF-5A3CCDABE5F8}" type="pres">
      <dgm:prSet presAssocID="{D5C0C329-0C5C-4D76-A4DC-D4358CD92186}" presName="Accent1Text" presStyleLbl="node1" presStyleIdx="3" presStyleCnt="6" custScaleX="104730" custScaleY="111381" custLinFactNeighborX="5635"/>
      <dgm:spPr/>
    </dgm:pt>
    <dgm:pt modelId="{3049E2FB-C9FD-44E7-9F84-E2D18DE4F0E6}" type="pres">
      <dgm:prSet presAssocID="{D5C0C329-0C5C-4D76-A4DC-D4358CD92186}" presName="spaceBetweenRectangles" presStyleCnt="0"/>
      <dgm:spPr/>
    </dgm:pt>
    <dgm:pt modelId="{58F20ACF-71A1-4E37-84DF-05CCB4D90EB6}" type="pres">
      <dgm:prSet presAssocID="{4A98B8AA-F493-4172-AEA2-8C3A6563BD55}" presName="composite" presStyleCnt="0"/>
      <dgm:spPr/>
    </dgm:pt>
    <dgm:pt modelId="{65B00B10-38E5-4EEA-AD2E-0CE1C9950DB1}" type="pres">
      <dgm:prSet presAssocID="{4A98B8AA-F493-4172-AEA2-8C3A6563BD55}" presName="Parent1" presStyleLbl="node1" presStyleIdx="4" presStyleCnt="6" custLinFactNeighborX="5635">
        <dgm:presLayoutVars>
          <dgm:chMax val="1"/>
          <dgm:chPref val="1"/>
          <dgm:bulletEnabled val="1"/>
        </dgm:presLayoutVars>
      </dgm:prSet>
      <dgm:spPr/>
    </dgm:pt>
    <dgm:pt modelId="{39DC3009-B19A-471F-972B-01760AD96B63}" type="pres">
      <dgm:prSet presAssocID="{4A98B8AA-F493-4172-AEA2-8C3A6563BD55}" presName="Childtext1" presStyleLbl="revTx" presStyleIdx="2" presStyleCnt="3">
        <dgm:presLayoutVars>
          <dgm:chMax val="0"/>
          <dgm:chPref val="0"/>
          <dgm:bulletEnabled val="1"/>
        </dgm:presLayoutVars>
      </dgm:prSet>
      <dgm:spPr/>
    </dgm:pt>
    <dgm:pt modelId="{4302285C-5A45-48B9-9259-D6B07725A713}" type="pres">
      <dgm:prSet presAssocID="{4A98B8AA-F493-4172-AEA2-8C3A6563BD55}" presName="BalanceSpacing" presStyleCnt="0"/>
      <dgm:spPr/>
    </dgm:pt>
    <dgm:pt modelId="{54EE6B94-C795-422B-B06E-19191567A8DA}" type="pres">
      <dgm:prSet presAssocID="{4A98B8AA-F493-4172-AEA2-8C3A6563BD55}" presName="BalanceSpacing1" presStyleCnt="0"/>
      <dgm:spPr/>
    </dgm:pt>
    <dgm:pt modelId="{C2FF7D65-D7F3-4577-BE2B-F4EA0D36B292}" type="pres">
      <dgm:prSet presAssocID="{2B3D6CF7-BF02-49CF-B75D-2F401FDB5422}" presName="Accent1Text" presStyleLbl="node1" presStyleIdx="5" presStyleCnt="6" custLinFactNeighborX="5635"/>
      <dgm:spPr/>
    </dgm:pt>
  </dgm:ptLst>
  <dgm:cxnLst>
    <dgm:cxn modelId="{C192E217-CD49-499E-BC26-491A2B52D951}" type="presOf" srcId="{A7D5D7DF-0100-475C-9885-7703AE45FFEE}" destId="{CED9E3B1-4CD9-4B55-804A-95DBE5CBE2E1}" srcOrd="0" destOrd="0" presId="urn:microsoft.com/office/officeart/2008/layout/AlternatingHexagons"/>
    <dgm:cxn modelId="{16B4A825-0230-4F3A-94A5-302EBE5D9101}" type="presOf" srcId="{2B3D6CF7-BF02-49CF-B75D-2F401FDB5422}" destId="{C2FF7D65-D7F3-4577-BE2B-F4EA0D36B292}" srcOrd="0" destOrd="0" presId="urn:microsoft.com/office/officeart/2008/layout/AlternatingHexagons"/>
    <dgm:cxn modelId="{E8D68F2A-C7E8-4E88-8F2E-1509CF998960}" type="presOf" srcId="{4A98B8AA-F493-4172-AEA2-8C3A6563BD55}" destId="{65B00B10-38E5-4EEA-AD2E-0CE1C9950DB1}" srcOrd="0" destOrd="0" presId="urn:microsoft.com/office/officeart/2008/layout/AlternatingHexagons"/>
    <dgm:cxn modelId="{4178F134-7440-48C1-B291-E0EBB48E0F5E}" srcId="{31E4366D-3557-4337-B781-CB62AF2A1704}" destId="{8362DF45-1B97-4E51-B5E3-EC7FDE431EB5}" srcOrd="1" destOrd="0" parTransId="{525D2EDA-6EE7-4D9C-8947-F17B32C2116C}" sibTransId="{D5C0C329-0C5C-4D76-A4DC-D4358CD92186}"/>
    <dgm:cxn modelId="{E7A8C037-713C-42FD-8DAA-0CA8DF0C5A88}" type="presOf" srcId="{31E4366D-3557-4337-B781-CB62AF2A1704}" destId="{CEE92AFF-84FC-4EF0-8C74-AD8DBB7191EA}" srcOrd="0" destOrd="0" presId="urn:microsoft.com/office/officeart/2008/layout/AlternatingHexagons"/>
    <dgm:cxn modelId="{2CCAF837-D9E5-4CED-95D9-CBFAFDF1EEBD}" srcId="{31E4366D-3557-4337-B781-CB62AF2A1704}" destId="{A7D5D7DF-0100-475C-9885-7703AE45FFEE}" srcOrd="0" destOrd="0" parTransId="{4FEF94AE-ECEF-4E4C-AD31-85E5DB342354}" sibTransId="{37B7C2E9-8C24-4A78-A29F-5535A3CABA55}"/>
    <dgm:cxn modelId="{07376978-3879-4D1C-B9BD-FD41127036AB}" type="presOf" srcId="{37B7C2E9-8C24-4A78-A29F-5535A3CABA55}" destId="{C1590589-F292-4B46-A815-EF77F74037BD}" srcOrd="0" destOrd="0" presId="urn:microsoft.com/office/officeart/2008/layout/AlternatingHexagons"/>
    <dgm:cxn modelId="{1B0C9297-DFFC-4A13-8E02-A4C2A1D493DC}" type="presOf" srcId="{8362DF45-1B97-4E51-B5E3-EC7FDE431EB5}" destId="{2D7861E8-1374-4666-A349-1EC9FBE73AAA}" srcOrd="0" destOrd="0" presId="urn:microsoft.com/office/officeart/2008/layout/AlternatingHexagons"/>
    <dgm:cxn modelId="{17DF81BF-4BAF-4405-B4DD-9F251DCFB7E7}" srcId="{31E4366D-3557-4337-B781-CB62AF2A1704}" destId="{4A98B8AA-F493-4172-AEA2-8C3A6563BD55}" srcOrd="2" destOrd="0" parTransId="{7D58E5E6-DCD1-4357-84CF-5217226F546A}" sibTransId="{2B3D6CF7-BF02-49CF-B75D-2F401FDB5422}"/>
    <dgm:cxn modelId="{55E691CF-99E5-4E0D-9ED4-F864DFDDEC17}" type="presOf" srcId="{D5C0C329-0C5C-4D76-A4DC-D4358CD92186}" destId="{11485547-DFE8-4EF4-A7CF-5A3CCDABE5F8}" srcOrd="0" destOrd="0" presId="urn:microsoft.com/office/officeart/2008/layout/AlternatingHexagons"/>
    <dgm:cxn modelId="{BDFEEC2F-1D6C-4E8A-A87B-8F1913B218A3}" type="presParOf" srcId="{CEE92AFF-84FC-4EF0-8C74-AD8DBB7191EA}" destId="{6061FDA9-2F93-45F1-9FD2-B103DD534449}" srcOrd="0" destOrd="0" presId="urn:microsoft.com/office/officeart/2008/layout/AlternatingHexagons"/>
    <dgm:cxn modelId="{E281F029-C265-4CD7-8677-E884CF0A6792}" type="presParOf" srcId="{6061FDA9-2F93-45F1-9FD2-B103DD534449}" destId="{CED9E3B1-4CD9-4B55-804A-95DBE5CBE2E1}" srcOrd="0" destOrd="0" presId="urn:microsoft.com/office/officeart/2008/layout/AlternatingHexagons"/>
    <dgm:cxn modelId="{791DCBEB-833F-4071-9158-9CAC471E92FF}" type="presParOf" srcId="{6061FDA9-2F93-45F1-9FD2-B103DD534449}" destId="{726A962D-2816-4D93-8E62-AAC3391ABEE5}" srcOrd="1" destOrd="0" presId="urn:microsoft.com/office/officeart/2008/layout/AlternatingHexagons"/>
    <dgm:cxn modelId="{771A6EB9-20D1-43E3-ADAE-2F81075E5633}" type="presParOf" srcId="{6061FDA9-2F93-45F1-9FD2-B103DD534449}" destId="{AB4FA282-369A-44A8-AE8B-129B3B91CE94}" srcOrd="2" destOrd="0" presId="urn:microsoft.com/office/officeart/2008/layout/AlternatingHexagons"/>
    <dgm:cxn modelId="{F19D3F95-BDF4-4F36-8710-E8E7889E1BCB}" type="presParOf" srcId="{6061FDA9-2F93-45F1-9FD2-B103DD534449}" destId="{8D67D6AC-7F44-413E-96F1-FF053787EDC9}" srcOrd="3" destOrd="0" presId="urn:microsoft.com/office/officeart/2008/layout/AlternatingHexagons"/>
    <dgm:cxn modelId="{C19D064A-8F51-4823-B33F-6F268CB53FFE}" type="presParOf" srcId="{6061FDA9-2F93-45F1-9FD2-B103DD534449}" destId="{C1590589-F292-4B46-A815-EF77F74037BD}" srcOrd="4" destOrd="0" presId="urn:microsoft.com/office/officeart/2008/layout/AlternatingHexagons"/>
    <dgm:cxn modelId="{CBB5F3BA-E0C1-46D9-AD27-3EC8ECA95AB7}" type="presParOf" srcId="{CEE92AFF-84FC-4EF0-8C74-AD8DBB7191EA}" destId="{0A50904A-CB51-4233-B516-8D86AB897FAA}" srcOrd="1" destOrd="0" presId="urn:microsoft.com/office/officeart/2008/layout/AlternatingHexagons"/>
    <dgm:cxn modelId="{206C46B3-A48A-4A37-92F7-8EF00C8B0237}" type="presParOf" srcId="{CEE92AFF-84FC-4EF0-8C74-AD8DBB7191EA}" destId="{07CD8BF5-9B99-4FF9-8053-88B638AA7FE9}" srcOrd="2" destOrd="0" presId="urn:microsoft.com/office/officeart/2008/layout/AlternatingHexagons"/>
    <dgm:cxn modelId="{154A557C-285B-4223-8EA2-1BD3D6BD54CE}" type="presParOf" srcId="{07CD8BF5-9B99-4FF9-8053-88B638AA7FE9}" destId="{2D7861E8-1374-4666-A349-1EC9FBE73AAA}" srcOrd="0" destOrd="0" presId="urn:microsoft.com/office/officeart/2008/layout/AlternatingHexagons"/>
    <dgm:cxn modelId="{05059EC8-51B3-49FA-9661-90C85B517B81}" type="presParOf" srcId="{07CD8BF5-9B99-4FF9-8053-88B638AA7FE9}" destId="{E9ADE77E-0BC7-42F3-B475-C1582BA7F42D}" srcOrd="1" destOrd="0" presId="urn:microsoft.com/office/officeart/2008/layout/AlternatingHexagons"/>
    <dgm:cxn modelId="{47112D5A-F8C1-4400-B1F8-23FBD3872BFE}" type="presParOf" srcId="{07CD8BF5-9B99-4FF9-8053-88B638AA7FE9}" destId="{7B1E0B97-513E-4143-8D73-A5E36B0E9ABF}" srcOrd="2" destOrd="0" presId="urn:microsoft.com/office/officeart/2008/layout/AlternatingHexagons"/>
    <dgm:cxn modelId="{D598B423-868D-4651-A9D2-33F0ECB397F2}" type="presParOf" srcId="{07CD8BF5-9B99-4FF9-8053-88B638AA7FE9}" destId="{FA106524-BD3E-4440-897C-6447E26B7D52}" srcOrd="3" destOrd="0" presId="urn:microsoft.com/office/officeart/2008/layout/AlternatingHexagons"/>
    <dgm:cxn modelId="{EAB73BCB-5B53-4D85-9714-65161CD21EF1}" type="presParOf" srcId="{07CD8BF5-9B99-4FF9-8053-88B638AA7FE9}" destId="{11485547-DFE8-4EF4-A7CF-5A3CCDABE5F8}" srcOrd="4" destOrd="0" presId="urn:microsoft.com/office/officeart/2008/layout/AlternatingHexagons"/>
    <dgm:cxn modelId="{1EB85A4B-16E9-430D-B039-CE02210795B6}" type="presParOf" srcId="{CEE92AFF-84FC-4EF0-8C74-AD8DBB7191EA}" destId="{3049E2FB-C9FD-44E7-9F84-E2D18DE4F0E6}" srcOrd="3" destOrd="0" presId="urn:microsoft.com/office/officeart/2008/layout/AlternatingHexagons"/>
    <dgm:cxn modelId="{566C1AA1-9020-4A0C-A8A6-57BF4DAE183B}" type="presParOf" srcId="{CEE92AFF-84FC-4EF0-8C74-AD8DBB7191EA}" destId="{58F20ACF-71A1-4E37-84DF-05CCB4D90EB6}" srcOrd="4" destOrd="0" presId="urn:microsoft.com/office/officeart/2008/layout/AlternatingHexagons"/>
    <dgm:cxn modelId="{EA59B239-D461-4C70-BF69-5CDF57974EDE}" type="presParOf" srcId="{58F20ACF-71A1-4E37-84DF-05CCB4D90EB6}" destId="{65B00B10-38E5-4EEA-AD2E-0CE1C9950DB1}" srcOrd="0" destOrd="0" presId="urn:microsoft.com/office/officeart/2008/layout/AlternatingHexagons"/>
    <dgm:cxn modelId="{D9DE293F-1A5D-4F23-A12E-771B1F84F108}" type="presParOf" srcId="{58F20ACF-71A1-4E37-84DF-05CCB4D90EB6}" destId="{39DC3009-B19A-471F-972B-01760AD96B63}" srcOrd="1" destOrd="0" presId="urn:microsoft.com/office/officeart/2008/layout/AlternatingHexagons"/>
    <dgm:cxn modelId="{F0DAACAF-1223-400A-B836-752B2B157868}" type="presParOf" srcId="{58F20ACF-71A1-4E37-84DF-05CCB4D90EB6}" destId="{4302285C-5A45-48B9-9259-D6B07725A713}" srcOrd="2" destOrd="0" presId="urn:microsoft.com/office/officeart/2008/layout/AlternatingHexagons"/>
    <dgm:cxn modelId="{154E75E2-674D-4F37-BA38-B72F4BCC7DF6}" type="presParOf" srcId="{58F20ACF-71A1-4E37-84DF-05CCB4D90EB6}" destId="{54EE6B94-C795-422B-B06E-19191567A8DA}" srcOrd="3" destOrd="0" presId="urn:microsoft.com/office/officeart/2008/layout/AlternatingHexagons"/>
    <dgm:cxn modelId="{B503B4E8-AD31-4DAB-8348-3A451F94118F}" type="presParOf" srcId="{58F20ACF-71A1-4E37-84DF-05CCB4D90EB6}" destId="{C2FF7D65-D7F3-4577-BE2B-F4EA0D36B29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E4366D-3557-4337-B781-CB62AF2A170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nl-BE"/>
        </a:p>
      </dgm:t>
    </dgm:pt>
    <dgm:pt modelId="{A7D5D7DF-0100-475C-9885-7703AE45FFEE}">
      <dgm:prSet phldrT="[Tekst]" custT="1">
        <dgm:style>
          <a:lnRef idx="2">
            <a:schemeClr val="accent3">
              <a:shade val="50000"/>
            </a:schemeClr>
          </a:lnRef>
          <a:fillRef idx="1">
            <a:schemeClr val="accent3"/>
          </a:fillRef>
          <a:effectRef idx="0">
            <a:schemeClr val="accent3"/>
          </a:effectRef>
          <a:fontRef idx="minor">
            <a:schemeClr val="lt1"/>
          </a:fontRef>
        </dgm:style>
      </dgm:prSet>
      <dgm:spPr/>
      <dgm:t>
        <a:bodyPr lIns="0" tIns="0" rIns="0" bIns="0"/>
        <a:lstStyle/>
        <a:p>
          <a:r>
            <a:rPr lang="nl-BE" sz="1100" b="1" dirty="0" err="1"/>
            <a:t>Connected</a:t>
          </a:r>
          <a:r>
            <a:rPr lang="nl-BE" sz="1100" b="1" dirty="0"/>
            <a:t> </a:t>
          </a:r>
          <a:r>
            <a:rPr lang="nl-BE" sz="1100" b="1" dirty="0" err="1"/>
            <a:t>value</a:t>
          </a:r>
          <a:r>
            <a:rPr lang="nl-BE" sz="1100" b="1" dirty="0"/>
            <a:t> chain</a:t>
          </a:r>
        </a:p>
      </dgm:t>
    </dgm:pt>
    <dgm:pt modelId="{4FEF94AE-ECEF-4E4C-AD31-85E5DB342354}" type="parTrans" cxnId="{2CCAF837-D9E5-4CED-95D9-CBFAFDF1EEBD}">
      <dgm:prSet/>
      <dgm:spPr/>
      <dgm:t>
        <a:bodyPr/>
        <a:lstStyle/>
        <a:p>
          <a:endParaRPr lang="nl-BE"/>
        </a:p>
      </dgm:t>
    </dgm:pt>
    <dgm:pt modelId="{37B7C2E9-8C24-4A78-A29F-5535A3CABA55}" type="sibTrans" cxnId="{2CCAF837-D9E5-4CED-95D9-CBFAFDF1EEBD}">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l-BE" sz="1100" b="1" dirty="0" err="1"/>
            <a:t>Innovative</a:t>
          </a:r>
          <a:r>
            <a:rPr lang="nl-BE" sz="1100" b="1" dirty="0"/>
            <a:t> </a:t>
          </a:r>
          <a:r>
            <a:rPr lang="nl-BE" sz="1100" b="1" dirty="0" err="1"/>
            <a:t>products</a:t>
          </a:r>
          <a:endParaRPr lang="nl-BE" sz="1100" b="1" dirty="0"/>
        </a:p>
      </dgm:t>
    </dgm:pt>
    <dgm:pt modelId="{8362DF45-1B97-4E51-B5E3-EC7FDE431EB5}">
      <dgm:prSet phldrT="[Tekst]" custT="1">
        <dgm:style>
          <a:lnRef idx="2">
            <a:schemeClr val="accent3">
              <a:shade val="50000"/>
            </a:schemeClr>
          </a:lnRef>
          <a:fillRef idx="1">
            <a:schemeClr val="accent3"/>
          </a:fillRef>
          <a:effectRef idx="0">
            <a:schemeClr val="accent3"/>
          </a:effectRef>
          <a:fontRef idx="minor">
            <a:schemeClr val="lt1"/>
          </a:fontRef>
        </dgm:style>
      </dgm:prSet>
      <dgm:spPr/>
      <dgm:t>
        <a:bodyPr lIns="0" tIns="0" rIns="0" bIns="0"/>
        <a:lstStyle/>
        <a:p>
          <a:r>
            <a:rPr lang="nl-BE" sz="1100" b="1" dirty="0"/>
            <a:t>Shared expertise</a:t>
          </a:r>
        </a:p>
      </dgm:t>
    </dgm:pt>
    <dgm:pt modelId="{525D2EDA-6EE7-4D9C-8947-F17B32C2116C}" type="parTrans" cxnId="{4178F134-7440-48C1-B291-E0EBB48E0F5E}">
      <dgm:prSet/>
      <dgm:spPr/>
      <dgm:t>
        <a:bodyPr/>
        <a:lstStyle/>
        <a:p>
          <a:endParaRPr lang="nl-BE"/>
        </a:p>
      </dgm:t>
    </dgm:pt>
    <dgm:pt modelId="{D5C0C329-0C5C-4D76-A4DC-D4358CD92186}" type="sibTrans" cxnId="{4178F134-7440-48C1-B291-E0EBB48E0F5E}">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l-BE" sz="1100" b="1" dirty="0"/>
            <a:t>New business </a:t>
          </a:r>
          <a:r>
            <a:rPr lang="nl-BE" sz="1100" b="1" dirty="0" err="1"/>
            <a:t>models</a:t>
          </a:r>
          <a:endParaRPr lang="nl-BE" sz="1100" b="1" dirty="0"/>
        </a:p>
      </dgm:t>
    </dgm:pt>
    <dgm:pt modelId="{4A98B8AA-F493-4172-AEA2-8C3A6563BD55}">
      <dgm:prSet phldrT="[Tekst]" custT="1">
        <dgm:style>
          <a:lnRef idx="2">
            <a:schemeClr val="accent3">
              <a:shade val="50000"/>
            </a:schemeClr>
          </a:lnRef>
          <a:fillRef idx="1">
            <a:schemeClr val="accent3"/>
          </a:fillRef>
          <a:effectRef idx="0">
            <a:schemeClr val="accent3"/>
          </a:effectRef>
          <a:fontRef idx="minor">
            <a:schemeClr val="lt1"/>
          </a:fontRef>
        </dgm:style>
      </dgm:prSet>
      <dgm:spPr/>
      <dgm:t>
        <a:bodyPr lIns="0" tIns="0" rIns="0" bIns="0"/>
        <a:lstStyle/>
        <a:p>
          <a:r>
            <a:rPr lang="nl-BE" sz="1100" b="1" dirty="0" err="1"/>
            <a:t>Quicker</a:t>
          </a:r>
          <a:r>
            <a:rPr lang="nl-BE" sz="1100" b="1" dirty="0"/>
            <a:t> market access</a:t>
          </a:r>
        </a:p>
      </dgm:t>
    </dgm:pt>
    <dgm:pt modelId="{7D58E5E6-DCD1-4357-84CF-5217226F546A}" type="parTrans" cxnId="{17DF81BF-4BAF-4405-B4DD-9F251DCFB7E7}">
      <dgm:prSet/>
      <dgm:spPr/>
      <dgm:t>
        <a:bodyPr/>
        <a:lstStyle/>
        <a:p>
          <a:endParaRPr lang="nl-BE"/>
        </a:p>
      </dgm:t>
    </dgm:pt>
    <dgm:pt modelId="{2B3D6CF7-BF02-49CF-B75D-2F401FDB5422}" type="sibTrans" cxnId="{17DF81BF-4BAF-4405-B4DD-9F251DCFB7E7}">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l-BE" sz="1100" b="1" dirty="0" err="1"/>
            <a:t>Increased</a:t>
          </a:r>
          <a:r>
            <a:rPr lang="nl-BE" sz="1100" b="1" dirty="0"/>
            <a:t> </a:t>
          </a:r>
          <a:r>
            <a:rPr lang="nl-BE" sz="1100" b="1" dirty="0" err="1"/>
            <a:t>acceptance</a:t>
          </a:r>
          <a:endParaRPr lang="nl-BE" sz="1100" b="1" dirty="0"/>
        </a:p>
      </dgm:t>
    </dgm:pt>
    <dgm:pt modelId="{69D5DA29-0B2D-4FD3-8198-6A8055487FBE}">
      <dgm:prSet phldrT="[Tekst]" custT="1">
        <dgm:style>
          <a:lnRef idx="2">
            <a:schemeClr val="accent3">
              <a:shade val="50000"/>
            </a:schemeClr>
          </a:lnRef>
          <a:fillRef idx="1">
            <a:schemeClr val="accent3"/>
          </a:fillRef>
          <a:effectRef idx="0">
            <a:schemeClr val="accent3"/>
          </a:effectRef>
          <a:fontRef idx="minor">
            <a:schemeClr val="lt1"/>
          </a:fontRef>
        </dgm:style>
      </dgm:prSet>
      <dgm:spPr/>
      <dgm:t>
        <a:bodyPr lIns="0" tIns="0" rIns="0" bIns="0"/>
        <a:lstStyle/>
        <a:p>
          <a:r>
            <a:rPr lang="nl-BE" sz="1100" b="1" dirty="0" err="1"/>
            <a:t>Faster</a:t>
          </a:r>
          <a:r>
            <a:rPr lang="nl-BE" sz="1100" b="1" dirty="0"/>
            <a:t> market </a:t>
          </a:r>
          <a:r>
            <a:rPr lang="nl-BE" sz="1100" b="1" dirty="0" err="1"/>
            <a:t>develop</a:t>
          </a:r>
          <a:br>
            <a:rPr lang="nl-BE" sz="1100" b="1" dirty="0"/>
          </a:br>
          <a:r>
            <a:rPr lang="nl-BE" sz="1100" b="1" dirty="0"/>
            <a:t>ment</a:t>
          </a:r>
        </a:p>
      </dgm:t>
    </dgm:pt>
    <dgm:pt modelId="{8A90C69D-3793-4087-A87A-B90C147270CB}" type="parTrans" cxnId="{ED6EC7DB-E51A-4BAA-8B79-B474E4E0BB40}">
      <dgm:prSet/>
      <dgm:spPr/>
      <dgm:t>
        <a:bodyPr/>
        <a:lstStyle/>
        <a:p>
          <a:endParaRPr lang="nl-BE"/>
        </a:p>
      </dgm:t>
    </dgm:pt>
    <dgm:pt modelId="{8CD2913C-8CFE-4924-91DD-442EDFDC0C55}" type="sibTrans" cxnId="{ED6EC7DB-E51A-4BAA-8B79-B474E4E0BB40}">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l-BE" sz="1100" b="1" dirty="0" err="1"/>
            <a:t>Cost</a:t>
          </a:r>
          <a:r>
            <a:rPr lang="nl-BE" sz="1100" b="1" dirty="0"/>
            <a:t> </a:t>
          </a:r>
          <a:r>
            <a:rPr lang="nl-BE" sz="1100" b="1" dirty="0" err="1"/>
            <a:t>reduction</a:t>
          </a:r>
          <a:endParaRPr lang="nl-BE" sz="1100" b="1" dirty="0"/>
        </a:p>
      </dgm:t>
    </dgm:pt>
    <dgm:pt modelId="{CEE92AFF-84FC-4EF0-8C74-AD8DBB7191EA}" type="pres">
      <dgm:prSet presAssocID="{31E4366D-3557-4337-B781-CB62AF2A1704}" presName="Name0" presStyleCnt="0">
        <dgm:presLayoutVars>
          <dgm:chMax/>
          <dgm:chPref/>
          <dgm:dir/>
          <dgm:animLvl val="lvl"/>
        </dgm:presLayoutVars>
      </dgm:prSet>
      <dgm:spPr/>
    </dgm:pt>
    <dgm:pt modelId="{6061FDA9-2F93-45F1-9FD2-B103DD534449}" type="pres">
      <dgm:prSet presAssocID="{A7D5D7DF-0100-475C-9885-7703AE45FFEE}" presName="composite" presStyleCnt="0"/>
      <dgm:spPr/>
    </dgm:pt>
    <dgm:pt modelId="{CED9E3B1-4CD9-4B55-804A-95DBE5CBE2E1}" type="pres">
      <dgm:prSet presAssocID="{A7D5D7DF-0100-475C-9885-7703AE45FFEE}" presName="Parent1" presStyleLbl="node1" presStyleIdx="0" presStyleCnt="8">
        <dgm:presLayoutVars>
          <dgm:chMax val="1"/>
          <dgm:chPref val="1"/>
          <dgm:bulletEnabled val="1"/>
        </dgm:presLayoutVars>
      </dgm:prSet>
      <dgm:spPr/>
    </dgm:pt>
    <dgm:pt modelId="{726A962D-2816-4D93-8E62-AAC3391ABEE5}" type="pres">
      <dgm:prSet presAssocID="{A7D5D7DF-0100-475C-9885-7703AE45FFEE}" presName="Childtext1" presStyleLbl="revTx" presStyleIdx="0" presStyleCnt="4">
        <dgm:presLayoutVars>
          <dgm:chMax val="0"/>
          <dgm:chPref val="0"/>
          <dgm:bulletEnabled val="1"/>
        </dgm:presLayoutVars>
      </dgm:prSet>
      <dgm:spPr/>
    </dgm:pt>
    <dgm:pt modelId="{AB4FA282-369A-44A8-AE8B-129B3B91CE94}" type="pres">
      <dgm:prSet presAssocID="{A7D5D7DF-0100-475C-9885-7703AE45FFEE}" presName="BalanceSpacing" presStyleCnt="0"/>
      <dgm:spPr/>
    </dgm:pt>
    <dgm:pt modelId="{8D67D6AC-7F44-413E-96F1-FF053787EDC9}" type="pres">
      <dgm:prSet presAssocID="{A7D5D7DF-0100-475C-9885-7703AE45FFEE}" presName="BalanceSpacing1" presStyleCnt="0"/>
      <dgm:spPr/>
    </dgm:pt>
    <dgm:pt modelId="{C1590589-F292-4B46-A815-EF77F74037BD}" type="pres">
      <dgm:prSet presAssocID="{37B7C2E9-8C24-4A78-A29F-5535A3CABA55}" presName="Accent1Text" presStyleLbl="node1" presStyleIdx="1" presStyleCnt="8"/>
      <dgm:spPr/>
    </dgm:pt>
    <dgm:pt modelId="{0A50904A-CB51-4233-B516-8D86AB897FAA}" type="pres">
      <dgm:prSet presAssocID="{37B7C2E9-8C24-4A78-A29F-5535A3CABA55}" presName="spaceBetweenRectangles" presStyleCnt="0"/>
      <dgm:spPr/>
    </dgm:pt>
    <dgm:pt modelId="{07CD8BF5-9B99-4FF9-8053-88B638AA7FE9}" type="pres">
      <dgm:prSet presAssocID="{8362DF45-1B97-4E51-B5E3-EC7FDE431EB5}" presName="composite" presStyleCnt="0"/>
      <dgm:spPr/>
    </dgm:pt>
    <dgm:pt modelId="{2D7861E8-1374-4666-A349-1EC9FBE73AAA}" type="pres">
      <dgm:prSet presAssocID="{8362DF45-1B97-4E51-B5E3-EC7FDE431EB5}" presName="Parent1" presStyleLbl="node1" presStyleIdx="2" presStyleCnt="8">
        <dgm:presLayoutVars>
          <dgm:chMax val="1"/>
          <dgm:chPref val="1"/>
          <dgm:bulletEnabled val="1"/>
        </dgm:presLayoutVars>
      </dgm:prSet>
      <dgm:spPr/>
    </dgm:pt>
    <dgm:pt modelId="{E9ADE77E-0BC7-42F3-B475-C1582BA7F42D}" type="pres">
      <dgm:prSet presAssocID="{8362DF45-1B97-4E51-B5E3-EC7FDE431EB5}" presName="Childtext1" presStyleLbl="revTx" presStyleIdx="1" presStyleCnt="4">
        <dgm:presLayoutVars>
          <dgm:chMax val="0"/>
          <dgm:chPref val="0"/>
          <dgm:bulletEnabled val="1"/>
        </dgm:presLayoutVars>
      </dgm:prSet>
      <dgm:spPr/>
    </dgm:pt>
    <dgm:pt modelId="{7B1E0B97-513E-4143-8D73-A5E36B0E9ABF}" type="pres">
      <dgm:prSet presAssocID="{8362DF45-1B97-4E51-B5E3-EC7FDE431EB5}" presName="BalanceSpacing" presStyleCnt="0"/>
      <dgm:spPr/>
    </dgm:pt>
    <dgm:pt modelId="{FA106524-BD3E-4440-897C-6447E26B7D52}" type="pres">
      <dgm:prSet presAssocID="{8362DF45-1B97-4E51-B5E3-EC7FDE431EB5}" presName="BalanceSpacing1" presStyleCnt="0"/>
      <dgm:spPr/>
    </dgm:pt>
    <dgm:pt modelId="{11485547-DFE8-4EF4-A7CF-5A3CCDABE5F8}" type="pres">
      <dgm:prSet presAssocID="{D5C0C329-0C5C-4D76-A4DC-D4358CD92186}" presName="Accent1Text" presStyleLbl="node1" presStyleIdx="3" presStyleCnt="8" custLinFactNeighborX="-55618" custLinFactNeighborY="86742"/>
      <dgm:spPr/>
    </dgm:pt>
    <dgm:pt modelId="{3049E2FB-C9FD-44E7-9F84-E2D18DE4F0E6}" type="pres">
      <dgm:prSet presAssocID="{D5C0C329-0C5C-4D76-A4DC-D4358CD92186}" presName="spaceBetweenRectangles" presStyleCnt="0"/>
      <dgm:spPr/>
    </dgm:pt>
    <dgm:pt modelId="{58F20ACF-71A1-4E37-84DF-05CCB4D90EB6}" type="pres">
      <dgm:prSet presAssocID="{4A98B8AA-F493-4172-AEA2-8C3A6563BD55}" presName="composite" presStyleCnt="0"/>
      <dgm:spPr/>
    </dgm:pt>
    <dgm:pt modelId="{65B00B10-38E5-4EEA-AD2E-0CE1C9950DB1}" type="pres">
      <dgm:prSet presAssocID="{4A98B8AA-F493-4172-AEA2-8C3A6563BD55}" presName="Parent1" presStyleLbl="node1" presStyleIdx="4" presStyleCnt="8" custLinFactNeighborX="51740" custLinFactNeighborY="85009">
        <dgm:presLayoutVars>
          <dgm:chMax val="1"/>
          <dgm:chPref val="1"/>
          <dgm:bulletEnabled val="1"/>
        </dgm:presLayoutVars>
      </dgm:prSet>
      <dgm:spPr/>
    </dgm:pt>
    <dgm:pt modelId="{39DC3009-B19A-471F-972B-01760AD96B63}" type="pres">
      <dgm:prSet presAssocID="{4A98B8AA-F493-4172-AEA2-8C3A6563BD55}" presName="Childtext1" presStyleLbl="revTx" presStyleIdx="2" presStyleCnt="4">
        <dgm:presLayoutVars>
          <dgm:chMax val="0"/>
          <dgm:chPref val="0"/>
          <dgm:bulletEnabled val="1"/>
        </dgm:presLayoutVars>
      </dgm:prSet>
      <dgm:spPr/>
    </dgm:pt>
    <dgm:pt modelId="{4302285C-5A45-48B9-9259-D6B07725A713}" type="pres">
      <dgm:prSet presAssocID="{4A98B8AA-F493-4172-AEA2-8C3A6563BD55}" presName="BalanceSpacing" presStyleCnt="0"/>
      <dgm:spPr/>
    </dgm:pt>
    <dgm:pt modelId="{54EE6B94-C795-422B-B06E-19191567A8DA}" type="pres">
      <dgm:prSet presAssocID="{4A98B8AA-F493-4172-AEA2-8C3A6563BD55}" presName="BalanceSpacing1" presStyleCnt="0"/>
      <dgm:spPr/>
    </dgm:pt>
    <dgm:pt modelId="{C2FF7D65-D7F3-4577-BE2B-F4EA0D36B292}" type="pres">
      <dgm:prSet presAssocID="{2B3D6CF7-BF02-49CF-B75D-2F401FDB5422}" presName="Accent1Text" presStyleLbl="node1" presStyleIdx="5" presStyleCnt="8" custScaleX="110188" custScaleY="98012" custLinFactNeighborX="49633" custLinFactNeighborY="85009"/>
      <dgm:spPr/>
    </dgm:pt>
    <dgm:pt modelId="{D36204DA-2595-450C-AB30-86F6F1DDFE85}" type="pres">
      <dgm:prSet presAssocID="{2B3D6CF7-BF02-49CF-B75D-2F401FDB5422}" presName="spaceBetweenRectangles" presStyleCnt="0"/>
      <dgm:spPr/>
    </dgm:pt>
    <dgm:pt modelId="{4A56D4A5-381A-4010-8308-24C731B0050E}" type="pres">
      <dgm:prSet presAssocID="{69D5DA29-0B2D-4FD3-8198-6A8055487FBE}" presName="composite" presStyleCnt="0"/>
      <dgm:spPr/>
    </dgm:pt>
    <dgm:pt modelId="{C1976CBC-9C65-486F-A37A-67AF24FA3ACA}" type="pres">
      <dgm:prSet presAssocID="{69D5DA29-0B2D-4FD3-8198-6A8055487FBE}" presName="Parent1" presStyleLbl="node1" presStyleIdx="6" presStyleCnt="8" custLinFactNeighborX="-55514" custLinFactNeighborY="-84292">
        <dgm:presLayoutVars>
          <dgm:chMax val="1"/>
          <dgm:chPref val="1"/>
          <dgm:bulletEnabled val="1"/>
        </dgm:presLayoutVars>
      </dgm:prSet>
      <dgm:spPr/>
    </dgm:pt>
    <dgm:pt modelId="{1D62C9E5-B7D9-4979-B20E-FE0628B6A484}" type="pres">
      <dgm:prSet presAssocID="{69D5DA29-0B2D-4FD3-8198-6A8055487FBE}" presName="Childtext1" presStyleLbl="revTx" presStyleIdx="3" presStyleCnt="4">
        <dgm:presLayoutVars>
          <dgm:chMax val="0"/>
          <dgm:chPref val="0"/>
          <dgm:bulletEnabled val="1"/>
        </dgm:presLayoutVars>
      </dgm:prSet>
      <dgm:spPr/>
    </dgm:pt>
    <dgm:pt modelId="{2F544FD6-EDCD-4A05-9D90-E94486416C7A}" type="pres">
      <dgm:prSet presAssocID="{69D5DA29-0B2D-4FD3-8198-6A8055487FBE}" presName="BalanceSpacing" presStyleCnt="0"/>
      <dgm:spPr/>
    </dgm:pt>
    <dgm:pt modelId="{BD3A0425-7DCA-4822-8DDE-FD446CBDBED4}" type="pres">
      <dgm:prSet presAssocID="{69D5DA29-0B2D-4FD3-8198-6A8055487FBE}" presName="BalanceSpacing1" presStyleCnt="0"/>
      <dgm:spPr/>
    </dgm:pt>
    <dgm:pt modelId="{A7548421-7E1F-42CC-BBF5-491A35B45FBC}" type="pres">
      <dgm:prSet presAssocID="{8CD2913C-8CFE-4924-91DD-442EDFDC0C55}" presName="Accent1Text" presStyleLbl="node1" presStyleIdx="7" presStyleCnt="8" custLinFactY="-69725" custLinFactNeighborX="-1987" custLinFactNeighborY="-100000"/>
      <dgm:spPr/>
    </dgm:pt>
  </dgm:ptLst>
  <dgm:cxnLst>
    <dgm:cxn modelId="{C192E217-CD49-499E-BC26-491A2B52D951}" type="presOf" srcId="{A7D5D7DF-0100-475C-9885-7703AE45FFEE}" destId="{CED9E3B1-4CD9-4B55-804A-95DBE5CBE2E1}" srcOrd="0" destOrd="0" presId="urn:microsoft.com/office/officeart/2008/layout/AlternatingHexagons"/>
    <dgm:cxn modelId="{16B4A825-0230-4F3A-94A5-302EBE5D9101}" type="presOf" srcId="{2B3D6CF7-BF02-49CF-B75D-2F401FDB5422}" destId="{C2FF7D65-D7F3-4577-BE2B-F4EA0D36B292}" srcOrd="0" destOrd="0" presId="urn:microsoft.com/office/officeart/2008/layout/AlternatingHexagons"/>
    <dgm:cxn modelId="{E8D68F2A-C7E8-4E88-8F2E-1509CF998960}" type="presOf" srcId="{4A98B8AA-F493-4172-AEA2-8C3A6563BD55}" destId="{65B00B10-38E5-4EEA-AD2E-0CE1C9950DB1}" srcOrd="0" destOrd="0" presId="urn:microsoft.com/office/officeart/2008/layout/AlternatingHexagons"/>
    <dgm:cxn modelId="{4178F134-7440-48C1-B291-E0EBB48E0F5E}" srcId="{31E4366D-3557-4337-B781-CB62AF2A1704}" destId="{8362DF45-1B97-4E51-B5E3-EC7FDE431EB5}" srcOrd="1" destOrd="0" parTransId="{525D2EDA-6EE7-4D9C-8947-F17B32C2116C}" sibTransId="{D5C0C329-0C5C-4D76-A4DC-D4358CD92186}"/>
    <dgm:cxn modelId="{E7A8C037-713C-42FD-8DAA-0CA8DF0C5A88}" type="presOf" srcId="{31E4366D-3557-4337-B781-CB62AF2A1704}" destId="{CEE92AFF-84FC-4EF0-8C74-AD8DBB7191EA}" srcOrd="0" destOrd="0" presId="urn:microsoft.com/office/officeart/2008/layout/AlternatingHexagons"/>
    <dgm:cxn modelId="{2CCAF837-D9E5-4CED-95D9-CBFAFDF1EEBD}" srcId="{31E4366D-3557-4337-B781-CB62AF2A1704}" destId="{A7D5D7DF-0100-475C-9885-7703AE45FFEE}" srcOrd="0" destOrd="0" parTransId="{4FEF94AE-ECEF-4E4C-AD31-85E5DB342354}" sibTransId="{37B7C2E9-8C24-4A78-A29F-5535A3CABA55}"/>
    <dgm:cxn modelId="{F15D035E-EEBA-420F-BE14-98CD2E03BC78}" type="presOf" srcId="{69D5DA29-0B2D-4FD3-8198-6A8055487FBE}" destId="{C1976CBC-9C65-486F-A37A-67AF24FA3ACA}" srcOrd="0" destOrd="0" presId="urn:microsoft.com/office/officeart/2008/layout/AlternatingHexagons"/>
    <dgm:cxn modelId="{0CEB7B42-32CD-4896-8F16-F944970D08F3}" type="presOf" srcId="{8CD2913C-8CFE-4924-91DD-442EDFDC0C55}" destId="{A7548421-7E1F-42CC-BBF5-491A35B45FBC}" srcOrd="0" destOrd="0" presId="urn:microsoft.com/office/officeart/2008/layout/AlternatingHexagons"/>
    <dgm:cxn modelId="{07376978-3879-4D1C-B9BD-FD41127036AB}" type="presOf" srcId="{37B7C2E9-8C24-4A78-A29F-5535A3CABA55}" destId="{C1590589-F292-4B46-A815-EF77F74037BD}" srcOrd="0" destOrd="0" presId="urn:microsoft.com/office/officeart/2008/layout/AlternatingHexagons"/>
    <dgm:cxn modelId="{1B0C9297-DFFC-4A13-8E02-A4C2A1D493DC}" type="presOf" srcId="{8362DF45-1B97-4E51-B5E3-EC7FDE431EB5}" destId="{2D7861E8-1374-4666-A349-1EC9FBE73AAA}" srcOrd="0" destOrd="0" presId="urn:microsoft.com/office/officeart/2008/layout/AlternatingHexagons"/>
    <dgm:cxn modelId="{17DF81BF-4BAF-4405-B4DD-9F251DCFB7E7}" srcId="{31E4366D-3557-4337-B781-CB62AF2A1704}" destId="{4A98B8AA-F493-4172-AEA2-8C3A6563BD55}" srcOrd="2" destOrd="0" parTransId="{7D58E5E6-DCD1-4357-84CF-5217226F546A}" sibTransId="{2B3D6CF7-BF02-49CF-B75D-2F401FDB5422}"/>
    <dgm:cxn modelId="{55E691CF-99E5-4E0D-9ED4-F864DFDDEC17}" type="presOf" srcId="{D5C0C329-0C5C-4D76-A4DC-D4358CD92186}" destId="{11485547-DFE8-4EF4-A7CF-5A3CCDABE5F8}" srcOrd="0" destOrd="0" presId="urn:microsoft.com/office/officeart/2008/layout/AlternatingHexagons"/>
    <dgm:cxn modelId="{ED6EC7DB-E51A-4BAA-8B79-B474E4E0BB40}" srcId="{31E4366D-3557-4337-B781-CB62AF2A1704}" destId="{69D5DA29-0B2D-4FD3-8198-6A8055487FBE}" srcOrd="3" destOrd="0" parTransId="{8A90C69D-3793-4087-A87A-B90C147270CB}" sibTransId="{8CD2913C-8CFE-4924-91DD-442EDFDC0C55}"/>
    <dgm:cxn modelId="{BDFEEC2F-1D6C-4E8A-A87B-8F1913B218A3}" type="presParOf" srcId="{CEE92AFF-84FC-4EF0-8C74-AD8DBB7191EA}" destId="{6061FDA9-2F93-45F1-9FD2-B103DD534449}" srcOrd="0" destOrd="0" presId="urn:microsoft.com/office/officeart/2008/layout/AlternatingHexagons"/>
    <dgm:cxn modelId="{E281F029-C265-4CD7-8677-E884CF0A6792}" type="presParOf" srcId="{6061FDA9-2F93-45F1-9FD2-B103DD534449}" destId="{CED9E3B1-4CD9-4B55-804A-95DBE5CBE2E1}" srcOrd="0" destOrd="0" presId="urn:microsoft.com/office/officeart/2008/layout/AlternatingHexagons"/>
    <dgm:cxn modelId="{791DCBEB-833F-4071-9158-9CAC471E92FF}" type="presParOf" srcId="{6061FDA9-2F93-45F1-9FD2-B103DD534449}" destId="{726A962D-2816-4D93-8E62-AAC3391ABEE5}" srcOrd="1" destOrd="0" presId="urn:microsoft.com/office/officeart/2008/layout/AlternatingHexagons"/>
    <dgm:cxn modelId="{771A6EB9-20D1-43E3-ADAE-2F81075E5633}" type="presParOf" srcId="{6061FDA9-2F93-45F1-9FD2-B103DD534449}" destId="{AB4FA282-369A-44A8-AE8B-129B3B91CE94}" srcOrd="2" destOrd="0" presId="urn:microsoft.com/office/officeart/2008/layout/AlternatingHexagons"/>
    <dgm:cxn modelId="{F19D3F95-BDF4-4F36-8710-E8E7889E1BCB}" type="presParOf" srcId="{6061FDA9-2F93-45F1-9FD2-B103DD534449}" destId="{8D67D6AC-7F44-413E-96F1-FF053787EDC9}" srcOrd="3" destOrd="0" presId="urn:microsoft.com/office/officeart/2008/layout/AlternatingHexagons"/>
    <dgm:cxn modelId="{C19D064A-8F51-4823-B33F-6F268CB53FFE}" type="presParOf" srcId="{6061FDA9-2F93-45F1-9FD2-B103DD534449}" destId="{C1590589-F292-4B46-A815-EF77F74037BD}" srcOrd="4" destOrd="0" presId="urn:microsoft.com/office/officeart/2008/layout/AlternatingHexagons"/>
    <dgm:cxn modelId="{CBB5F3BA-E0C1-46D9-AD27-3EC8ECA95AB7}" type="presParOf" srcId="{CEE92AFF-84FC-4EF0-8C74-AD8DBB7191EA}" destId="{0A50904A-CB51-4233-B516-8D86AB897FAA}" srcOrd="1" destOrd="0" presId="urn:microsoft.com/office/officeart/2008/layout/AlternatingHexagons"/>
    <dgm:cxn modelId="{206C46B3-A48A-4A37-92F7-8EF00C8B0237}" type="presParOf" srcId="{CEE92AFF-84FC-4EF0-8C74-AD8DBB7191EA}" destId="{07CD8BF5-9B99-4FF9-8053-88B638AA7FE9}" srcOrd="2" destOrd="0" presId="urn:microsoft.com/office/officeart/2008/layout/AlternatingHexagons"/>
    <dgm:cxn modelId="{154A557C-285B-4223-8EA2-1BD3D6BD54CE}" type="presParOf" srcId="{07CD8BF5-9B99-4FF9-8053-88B638AA7FE9}" destId="{2D7861E8-1374-4666-A349-1EC9FBE73AAA}" srcOrd="0" destOrd="0" presId="urn:microsoft.com/office/officeart/2008/layout/AlternatingHexagons"/>
    <dgm:cxn modelId="{05059EC8-51B3-49FA-9661-90C85B517B81}" type="presParOf" srcId="{07CD8BF5-9B99-4FF9-8053-88B638AA7FE9}" destId="{E9ADE77E-0BC7-42F3-B475-C1582BA7F42D}" srcOrd="1" destOrd="0" presId="urn:microsoft.com/office/officeart/2008/layout/AlternatingHexagons"/>
    <dgm:cxn modelId="{47112D5A-F8C1-4400-B1F8-23FBD3872BFE}" type="presParOf" srcId="{07CD8BF5-9B99-4FF9-8053-88B638AA7FE9}" destId="{7B1E0B97-513E-4143-8D73-A5E36B0E9ABF}" srcOrd="2" destOrd="0" presId="urn:microsoft.com/office/officeart/2008/layout/AlternatingHexagons"/>
    <dgm:cxn modelId="{D598B423-868D-4651-A9D2-33F0ECB397F2}" type="presParOf" srcId="{07CD8BF5-9B99-4FF9-8053-88B638AA7FE9}" destId="{FA106524-BD3E-4440-897C-6447E26B7D52}" srcOrd="3" destOrd="0" presId="urn:microsoft.com/office/officeart/2008/layout/AlternatingHexagons"/>
    <dgm:cxn modelId="{EAB73BCB-5B53-4D85-9714-65161CD21EF1}" type="presParOf" srcId="{07CD8BF5-9B99-4FF9-8053-88B638AA7FE9}" destId="{11485547-DFE8-4EF4-A7CF-5A3CCDABE5F8}" srcOrd="4" destOrd="0" presId="urn:microsoft.com/office/officeart/2008/layout/AlternatingHexagons"/>
    <dgm:cxn modelId="{1EB85A4B-16E9-430D-B039-CE02210795B6}" type="presParOf" srcId="{CEE92AFF-84FC-4EF0-8C74-AD8DBB7191EA}" destId="{3049E2FB-C9FD-44E7-9F84-E2D18DE4F0E6}" srcOrd="3" destOrd="0" presId="urn:microsoft.com/office/officeart/2008/layout/AlternatingHexagons"/>
    <dgm:cxn modelId="{566C1AA1-9020-4A0C-A8A6-57BF4DAE183B}" type="presParOf" srcId="{CEE92AFF-84FC-4EF0-8C74-AD8DBB7191EA}" destId="{58F20ACF-71A1-4E37-84DF-05CCB4D90EB6}" srcOrd="4" destOrd="0" presId="urn:microsoft.com/office/officeart/2008/layout/AlternatingHexagons"/>
    <dgm:cxn modelId="{EA59B239-D461-4C70-BF69-5CDF57974EDE}" type="presParOf" srcId="{58F20ACF-71A1-4E37-84DF-05CCB4D90EB6}" destId="{65B00B10-38E5-4EEA-AD2E-0CE1C9950DB1}" srcOrd="0" destOrd="0" presId="urn:microsoft.com/office/officeart/2008/layout/AlternatingHexagons"/>
    <dgm:cxn modelId="{D9DE293F-1A5D-4F23-A12E-771B1F84F108}" type="presParOf" srcId="{58F20ACF-71A1-4E37-84DF-05CCB4D90EB6}" destId="{39DC3009-B19A-471F-972B-01760AD96B63}" srcOrd="1" destOrd="0" presId="urn:microsoft.com/office/officeart/2008/layout/AlternatingHexagons"/>
    <dgm:cxn modelId="{F0DAACAF-1223-400A-B836-752B2B157868}" type="presParOf" srcId="{58F20ACF-71A1-4E37-84DF-05CCB4D90EB6}" destId="{4302285C-5A45-48B9-9259-D6B07725A713}" srcOrd="2" destOrd="0" presId="urn:microsoft.com/office/officeart/2008/layout/AlternatingHexagons"/>
    <dgm:cxn modelId="{154E75E2-674D-4F37-BA38-B72F4BCC7DF6}" type="presParOf" srcId="{58F20ACF-71A1-4E37-84DF-05CCB4D90EB6}" destId="{54EE6B94-C795-422B-B06E-19191567A8DA}" srcOrd="3" destOrd="0" presId="urn:microsoft.com/office/officeart/2008/layout/AlternatingHexagons"/>
    <dgm:cxn modelId="{B503B4E8-AD31-4DAB-8348-3A451F94118F}" type="presParOf" srcId="{58F20ACF-71A1-4E37-84DF-05CCB4D90EB6}" destId="{C2FF7D65-D7F3-4577-BE2B-F4EA0D36B292}" srcOrd="4" destOrd="0" presId="urn:microsoft.com/office/officeart/2008/layout/AlternatingHexagons"/>
    <dgm:cxn modelId="{48FB537B-FE89-4432-AEF6-9275953D5F08}" type="presParOf" srcId="{CEE92AFF-84FC-4EF0-8C74-AD8DBB7191EA}" destId="{D36204DA-2595-450C-AB30-86F6F1DDFE85}" srcOrd="5" destOrd="0" presId="urn:microsoft.com/office/officeart/2008/layout/AlternatingHexagons"/>
    <dgm:cxn modelId="{B2E34AD3-A8D0-4383-9772-6E7B85DFFFE1}" type="presParOf" srcId="{CEE92AFF-84FC-4EF0-8C74-AD8DBB7191EA}" destId="{4A56D4A5-381A-4010-8308-24C731B0050E}" srcOrd="6" destOrd="0" presId="urn:microsoft.com/office/officeart/2008/layout/AlternatingHexagons"/>
    <dgm:cxn modelId="{3BC888BE-B3DA-4EEA-BE6F-83334BD4E410}" type="presParOf" srcId="{4A56D4A5-381A-4010-8308-24C731B0050E}" destId="{C1976CBC-9C65-486F-A37A-67AF24FA3ACA}" srcOrd="0" destOrd="0" presId="urn:microsoft.com/office/officeart/2008/layout/AlternatingHexagons"/>
    <dgm:cxn modelId="{9F68E6AF-B1B3-4BA0-9A07-6DB38419A535}" type="presParOf" srcId="{4A56D4A5-381A-4010-8308-24C731B0050E}" destId="{1D62C9E5-B7D9-4979-B20E-FE0628B6A484}" srcOrd="1" destOrd="0" presId="urn:microsoft.com/office/officeart/2008/layout/AlternatingHexagons"/>
    <dgm:cxn modelId="{EC9E7778-E7AC-4941-993C-598B098E2AFE}" type="presParOf" srcId="{4A56D4A5-381A-4010-8308-24C731B0050E}" destId="{2F544FD6-EDCD-4A05-9D90-E94486416C7A}" srcOrd="2" destOrd="0" presId="urn:microsoft.com/office/officeart/2008/layout/AlternatingHexagons"/>
    <dgm:cxn modelId="{4F2F4845-D446-43A7-B4FE-951288012105}" type="presParOf" srcId="{4A56D4A5-381A-4010-8308-24C731B0050E}" destId="{BD3A0425-7DCA-4822-8DDE-FD446CBDBED4}" srcOrd="3" destOrd="0" presId="urn:microsoft.com/office/officeart/2008/layout/AlternatingHexagons"/>
    <dgm:cxn modelId="{8B66FC1B-24E1-4F82-8075-584051D8C0F6}" type="presParOf" srcId="{4A56D4A5-381A-4010-8308-24C731B0050E}" destId="{A7548421-7E1F-42CC-BBF5-491A35B45FBC}" srcOrd="4" destOrd="0" presId="urn:microsoft.com/office/officeart/2008/layout/AlternatingHexagon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0E99B-B349-4403-8D22-BA4610DC18EA}">
      <dsp:nvSpPr>
        <dsp:cNvPr id="0" name=""/>
        <dsp:cNvSpPr/>
      </dsp:nvSpPr>
      <dsp:spPr>
        <a:xfrm>
          <a:off x="1734718" y="2420"/>
          <a:ext cx="3880142" cy="232808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latin typeface="+mj-lt"/>
            </a:rPr>
            <a:t>1</a:t>
          </a:r>
          <a:r>
            <a:rPr lang="en-US" sz="2000" b="1" kern="1200" dirty="0">
              <a:latin typeface="+mj-lt"/>
            </a:rPr>
            <a:t>. Readiness of the business environment regarding the adoption of Industry 4.0 specific technologies</a:t>
          </a:r>
        </a:p>
      </dsp:txBody>
      <dsp:txXfrm>
        <a:off x="1734718" y="2420"/>
        <a:ext cx="3880142" cy="2328085"/>
      </dsp:txXfrm>
    </dsp:sp>
    <dsp:sp modelId="{241D4396-02EE-4B81-B540-8ED4EA47D61F}">
      <dsp:nvSpPr>
        <dsp:cNvPr id="0" name=""/>
        <dsp:cNvSpPr/>
      </dsp:nvSpPr>
      <dsp:spPr>
        <a:xfrm>
          <a:off x="6002875" y="2420"/>
          <a:ext cx="3880142" cy="232808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latin typeface="+mj-lt"/>
            </a:rPr>
            <a:t>2. </a:t>
          </a:r>
          <a:r>
            <a:rPr lang="en-GB" sz="2000" b="1" kern="1200" dirty="0">
              <a:latin typeface="+mj-lt"/>
            </a:rPr>
            <a:t>Preparing the workforce for the jobs of the future</a:t>
          </a:r>
          <a:endParaRPr lang="en-US" sz="2000" kern="1200" dirty="0">
            <a:latin typeface="+mj-lt"/>
          </a:endParaRPr>
        </a:p>
      </dsp:txBody>
      <dsp:txXfrm>
        <a:off x="6002875" y="2420"/>
        <a:ext cx="3880142" cy="2328085"/>
      </dsp:txXfrm>
    </dsp:sp>
    <dsp:sp modelId="{C80FAB35-3572-43C4-8A4B-7F96F3E14EED}">
      <dsp:nvSpPr>
        <dsp:cNvPr id="0" name=""/>
        <dsp:cNvSpPr/>
      </dsp:nvSpPr>
      <dsp:spPr>
        <a:xfrm>
          <a:off x="1734718" y="2718520"/>
          <a:ext cx="3880142" cy="23280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3.</a:t>
          </a:r>
          <a:r>
            <a:rPr lang="ro-RO" sz="2000" b="1" kern="1200" dirty="0">
              <a:latin typeface="+mj-lt"/>
            </a:rPr>
            <a:t> </a:t>
          </a:r>
          <a:r>
            <a:rPr lang="en-US" sz="2000" b="1" kern="1200" dirty="0">
              <a:latin typeface="+mj-lt"/>
            </a:rPr>
            <a:t>Inclusive economic growth and the transition to a climate-neutral economy in the perspective of adopting Industry 4.0</a:t>
          </a:r>
          <a:endParaRPr lang="ro-RO" sz="2000" b="1" kern="1200" dirty="0">
            <a:latin typeface="+mj-lt"/>
          </a:endParaRPr>
        </a:p>
      </dsp:txBody>
      <dsp:txXfrm>
        <a:off x="1734718" y="2718520"/>
        <a:ext cx="3880142" cy="2328085"/>
      </dsp:txXfrm>
    </dsp:sp>
    <dsp:sp modelId="{FCF6CFB9-9940-48A4-B0C8-43CD9D3C9370}">
      <dsp:nvSpPr>
        <dsp:cNvPr id="0" name=""/>
        <dsp:cNvSpPr/>
      </dsp:nvSpPr>
      <dsp:spPr>
        <a:xfrm>
          <a:off x="6002875" y="2718520"/>
          <a:ext cx="3880142" cy="232808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4</a:t>
          </a:r>
          <a:r>
            <a:rPr lang="en-US" sz="2000" b="1" kern="1200" dirty="0">
              <a:latin typeface="+mj-lt"/>
            </a:rPr>
            <a:t>.</a:t>
          </a:r>
          <a:r>
            <a:rPr lang="ro-RO" sz="2000" b="1" kern="1200" dirty="0">
              <a:latin typeface="+mj-lt"/>
            </a:rPr>
            <a:t> </a:t>
          </a:r>
          <a:r>
            <a:rPr lang="en-US" sz="2000" b="1" kern="1200" dirty="0">
              <a:latin typeface="+mj-lt"/>
            </a:rPr>
            <a:t>Governance of the industrial transition process (Industry 4.0) in Romania</a:t>
          </a:r>
        </a:p>
      </dsp:txBody>
      <dsp:txXfrm>
        <a:off x="6002875" y="2718520"/>
        <a:ext cx="3880142" cy="2328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AB790-F244-42F7-AFED-44758F417DDD}">
      <dsp:nvSpPr>
        <dsp:cNvPr id="0" name=""/>
        <dsp:cNvSpPr/>
      </dsp:nvSpPr>
      <dsp:spPr>
        <a:xfrm>
          <a:off x="0" y="36481"/>
          <a:ext cx="10515600" cy="468000"/>
        </a:xfrm>
        <a:prstGeom prst="roundRect">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noProof="0" dirty="0">
              <a:latin typeface="+mn-lt"/>
            </a:rPr>
            <a:t>P1. Encouraging development of skills for smart specialization, industrial transition and entrepreneurship </a:t>
          </a:r>
        </a:p>
      </dsp:txBody>
      <dsp:txXfrm>
        <a:off x="22846" y="59327"/>
        <a:ext cx="10469908" cy="422308"/>
      </dsp:txXfrm>
    </dsp:sp>
    <dsp:sp modelId="{1759345F-D30E-4C5C-A55B-B981B0EA4958}">
      <dsp:nvSpPr>
        <dsp:cNvPr id="0" name=""/>
        <dsp:cNvSpPr/>
      </dsp:nvSpPr>
      <dsp:spPr>
        <a:xfrm>
          <a:off x="0" y="504481"/>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GB" sz="1200" kern="1200" noProof="0" dirty="0">
              <a:latin typeface="+mn-lt"/>
            </a:rPr>
            <a:t>Access of SMEs to </a:t>
          </a:r>
          <a:r>
            <a:rPr lang="en-GB" sz="1200" kern="1200" noProof="0" dirty="0">
              <a:solidFill>
                <a:srgbClr val="0070C0"/>
              </a:solidFill>
              <a:latin typeface="+mn-lt"/>
            </a:rPr>
            <a:t>grant for training </a:t>
          </a:r>
          <a:r>
            <a:rPr lang="en-GB" sz="1200" kern="1200" noProof="0" dirty="0">
              <a:latin typeface="+mn-lt"/>
            </a:rPr>
            <a:t>1,75 mil.</a:t>
          </a:r>
          <a:r>
            <a:rPr lang="ro-RO" sz="1200" kern="1200" noProof="0" dirty="0">
              <a:latin typeface="+mn-lt"/>
            </a:rPr>
            <a:t> </a:t>
          </a:r>
          <a:r>
            <a:rPr lang="en-GB" sz="1200" kern="1200" noProof="0" dirty="0">
              <a:latin typeface="+mn-lt"/>
            </a:rPr>
            <a:t>Euro ERDF RPNE</a:t>
          </a:r>
        </a:p>
        <a:p>
          <a:pPr marL="114300" lvl="1" indent="-114300" algn="l" defTabSz="533400">
            <a:lnSpc>
              <a:spcPct val="90000"/>
            </a:lnSpc>
            <a:spcBef>
              <a:spcPct val="0"/>
            </a:spcBef>
            <a:spcAft>
              <a:spcPct val="20000"/>
            </a:spcAft>
            <a:buChar char="•"/>
          </a:pPr>
          <a:r>
            <a:rPr lang="en-GB" sz="1200" kern="1200" noProof="0" dirty="0">
              <a:latin typeface="+mn-lt"/>
            </a:rPr>
            <a:t>Introduction of new </a:t>
          </a:r>
          <a:r>
            <a:rPr lang="en-GB" sz="1200" kern="1200" noProof="0" dirty="0">
              <a:solidFill>
                <a:srgbClr val="0070C0"/>
              </a:solidFill>
              <a:latin typeface="+mn-lt"/>
            </a:rPr>
            <a:t>curricula for circular economy </a:t>
          </a:r>
          <a:r>
            <a:rPr lang="en-GB" sz="1200" kern="1200" noProof="0" dirty="0">
              <a:latin typeface="+mn-lt"/>
            </a:rPr>
            <a:t>at University </a:t>
          </a:r>
          <a:r>
            <a:rPr lang="ro-RO" sz="1200" kern="1200" noProof="0" dirty="0">
              <a:latin typeface="+mn-lt"/>
            </a:rPr>
            <a:t>Vasile Alecsandri </a:t>
          </a:r>
          <a:r>
            <a:rPr lang="en-GB" sz="1200" kern="1200" noProof="0" dirty="0">
              <a:latin typeface="+mn-lt"/>
            </a:rPr>
            <a:t>in Bacau </a:t>
          </a:r>
          <a:r>
            <a:rPr lang="ro-RO" sz="1200" kern="1200" noProof="0" dirty="0">
              <a:latin typeface="+mn-lt"/>
            </a:rPr>
            <a:t>(</a:t>
          </a:r>
          <a:r>
            <a:rPr lang="ro-RO" sz="1200" b="1" i="0" kern="1200" dirty="0" err="1"/>
            <a:t>Multitraces</a:t>
          </a:r>
          <a:r>
            <a:rPr lang="ro-RO" sz="1200" b="1" i="0" kern="1200" dirty="0"/>
            <a:t> Project Circular </a:t>
          </a:r>
          <a:r>
            <a:rPr lang="ro-RO" sz="1200" b="1" i="0" kern="1200" dirty="0" err="1"/>
            <a:t>Economy</a:t>
          </a:r>
          <a:r>
            <a:rPr lang="ro-RO" sz="1200" b="1" i="0" kern="1200" dirty="0"/>
            <a:t>)</a:t>
          </a:r>
          <a:r>
            <a:rPr lang="ro-RO" sz="1200" kern="1200" noProof="0" dirty="0">
              <a:latin typeface="+mn-lt"/>
            </a:rPr>
            <a:t> </a:t>
          </a:r>
          <a:r>
            <a:rPr lang="en-GB" sz="1200" kern="1200" noProof="0" dirty="0">
              <a:latin typeface="+mn-lt"/>
            </a:rPr>
            <a:t> </a:t>
          </a:r>
        </a:p>
      </dsp:txBody>
      <dsp:txXfrm>
        <a:off x="0" y="504481"/>
        <a:ext cx="10515600" cy="414000"/>
      </dsp:txXfrm>
    </dsp:sp>
    <dsp:sp modelId="{50D82138-1E16-473C-BA7F-BDD47A7BEED3}">
      <dsp:nvSpPr>
        <dsp:cNvPr id="0" name=""/>
        <dsp:cNvSpPr/>
      </dsp:nvSpPr>
      <dsp:spPr>
        <a:xfrm>
          <a:off x="0" y="918481"/>
          <a:ext cx="10515600" cy="46800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noProof="0" dirty="0">
              <a:latin typeface="+mn-lt"/>
            </a:rPr>
            <a:t>P2. Support innovative development of SMEs</a:t>
          </a:r>
        </a:p>
      </dsp:txBody>
      <dsp:txXfrm>
        <a:off x="22846" y="941327"/>
        <a:ext cx="10469908" cy="422308"/>
      </dsp:txXfrm>
    </dsp:sp>
    <dsp:sp modelId="{99867F2C-7F04-4A96-94F0-2D8DF0DE8117}">
      <dsp:nvSpPr>
        <dsp:cNvPr id="0" name=""/>
        <dsp:cNvSpPr/>
      </dsp:nvSpPr>
      <dsp:spPr>
        <a:xfrm>
          <a:off x="0" y="1386481"/>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GB" sz="1200" kern="1200" noProof="0" dirty="0">
              <a:solidFill>
                <a:srgbClr val="0070C0"/>
              </a:solidFill>
              <a:latin typeface="+mn-lt"/>
            </a:rPr>
            <a:t>Investments for circular economy </a:t>
          </a:r>
          <a:r>
            <a:rPr lang="en-GB" sz="1200" kern="1200" noProof="0" dirty="0">
              <a:latin typeface="+mn-lt"/>
            </a:rPr>
            <a:t>– 30 mil.</a:t>
          </a:r>
          <a:r>
            <a:rPr lang="ro-RO" sz="1200" kern="1200" noProof="0" dirty="0">
              <a:latin typeface="+mn-lt"/>
            </a:rPr>
            <a:t> </a:t>
          </a:r>
          <a:r>
            <a:rPr lang="en-GB" sz="1200" kern="1200" noProof="0" dirty="0">
              <a:latin typeface="+mn-lt"/>
            </a:rPr>
            <a:t>Euro ERDF</a:t>
          </a:r>
        </a:p>
        <a:p>
          <a:pPr marL="114300" lvl="1" indent="-114300" algn="l" defTabSz="533400">
            <a:lnSpc>
              <a:spcPct val="90000"/>
            </a:lnSpc>
            <a:spcBef>
              <a:spcPct val="0"/>
            </a:spcBef>
            <a:spcAft>
              <a:spcPct val="20000"/>
            </a:spcAft>
            <a:buChar char="•"/>
          </a:pPr>
          <a:r>
            <a:rPr lang="en-GB" sz="1200" kern="1200" noProof="0" dirty="0">
              <a:solidFill>
                <a:srgbClr val="0070C0"/>
              </a:solidFill>
              <a:latin typeface="+mn-lt"/>
            </a:rPr>
            <a:t>Digitalization</a:t>
          </a:r>
          <a:r>
            <a:rPr lang="en-GB" sz="1200" kern="1200" noProof="0" dirty="0">
              <a:latin typeface="+mn-lt"/>
            </a:rPr>
            <a:t> – 60 mil. Euro ERDF</a:t>
          </a:r>
        </a:p>
      </dsp:txBody>
      <dsp:txXfrm>
        <a:off x="0" y="1386481"/>
        <a:ext cx="10515600" cy="414000"/>
      </dsp:txXfrm>
    </dsp:sp>
    <dsp:sp modelId="{51D35036-92CB-4585-927B-71912319E9FD}">
      <dsp:nvSpPr>
        <dsp:cNvPr id="0" name=""/>
        <dsp:cNvSpPr/>
      </dsp:nvSpPr>
      <dsp:spPr>
        <a:xfrm>
          <a:off x="0" y="1800481"/>
          <a:ext cx="10515600" cy="468000"/>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noProof="0" dirty="0">
              <a:solidFill>
                <a:prstClr val="white"/>
              </a:solidFill>
              <a:latin typeface="+mn-lt"/>
              <a:ea typeface="+mn-ea"/>
              <a:cs typeface="+mn-cs"/>
            </a:rPr>
            <a:t>P3. Promote RD development and collaboration with industry</a:t>
          </a:r>
        </a:p>
      </dsp:txBody>
      <dsp:txXfrm>
        <a:off x="22846" y="1823327"/>
        <a:ext cx="10469908" cy="422308"/>
      </dsp:txXfrm>
    </dsp:sp>
    <dsp:sp modelId="{842A8640-7180-4DA9-A634-5374DA092396}">
      <dsp:nvSpPr>
        <dsp:cNvPr id="0" name=""/>
        <dsp:cNvSpPr/>
      </dsp:nvSpPr>
      <dsp:spPr>
        <a:xfrm>
          <a:off x="0" y="2268481"/>
          <a:ext cx="10515600" cy="4140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33387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GB" sz="1200" kern="1200" noProof="0" dirty="0">
              <a:solidFill>
                <a:srgbClr val="0070C0"/>
              </a:solidFill>
              <a:latin typeface="+mn-lt"/>
              <a:ea typeface="+mn-ea"/>
              <a:cs typeface="+mn-cs"/>
            </a:rPr>
            <a:t>Investments in RD </a:t>
          </a:r>
          <a:r>
            <a:rPr lang="en-GB" sz="1200" kern="1200" noProof="0" dirty="0">
              <a:solidFill>
                <a:prstClr val="black">
                  <a:hueOff val="0"/>
                  <a:satOff val="0"/>
                  <a:lumOff val="0"/>
                  <a:alphaOff val="0"/>
                </a:prstClr>
              </a:solidFill>
              <a:latin typeface="+mn-lt"/>
              <a:ea typeface="+mn-ea"/>
              <a:cs typeface="+mn-cs"/>
            </a:rPr>
            <a:t>infrastructure and applied research projects – 35 mil.</a:t>
          </a:r>
          <a:r>
            <a:rPr lang="ro-RO" sz="1200" kern="1200" noProof="0" dirty="0">
              <a:solidFill>
                <a:prstClr val="black">
                  <a:hueOff val="0"/>
                  <a:satOff val="0"/>
                  <a:lumOff val="0"/>
                  <a:alphaOff val="0"/>
                </a:prstClr>
              </a:solidFill>
              <a:latin typeface="+mn-lt"/>
              <a:ea typeface="+mn-ea"/>
              <a:cs typeface="+mn-cs"/>
            </a:rPr>
            <a:t> </a:t>
          </a:r>
          <a:r>
            <a:rPr lang="en-GB" sz="1200" kern="1200" noProof="0" dirty="0">
              <a:solidFill>
                <a:prstClr val="black">
                  <a:hueOff val="0"/>
                  <a:satOff val="0"/>
                  <a:lumOff val="0"/>
                  <a:alphaOff val="0"/>
                </a:prstClr>
              </a:solidFill>
              <a:latin typeface="+mn-lt"/>
              <a:ea typeface="+mn-ea"/>
              <a:cs typeface="+mn-cs"/>
            </a:rPr>
            <a:t>Euro ERDF</a:t>
          </a:r>
          <a:endParaRPr lang="en-GB" sz="1200" noProof="0" dirty="0">
            <a:latin typeface="+mn-lt"/>
          </a:endParaRPr>
        </a:p>
        <a:p>
          <a:pPr marL="114300" lvl="1" indent="-114300" algn="l" defTabSz="533400">
            <a:lnSpc>
              <a:spcPct val="90000"/>
            </a:lnSpc>
            <a:spcBef>
              <a:spcPct val="0"/>
            </a:spcBef>
            <a:spcAft>
              <a:spcPct val="20000"/>
            </a:spcAft>
            <a:buChar char="•"/>
          </a:pPr>
          <a:r>
            <a:rPr lang="en-GB" sz="1200" kern="1200" noProof="0" dirty="0">
              <a:solidFill>
                <a:srgbClr val="0070C0"/>
              </a:solidFill>
              <a:latin typeface="+mn-lt"/>
              <a:ea typeface="+mn-ea"/>
              <a:cs typeface="+mn-cs"/>
            </a:rPr>
            <a:t>Knowledge transfer </a:t>
          </a:r>
          <a:r>
            <a:rPr lang="en-GB" sz="1200" kern="1200" noProof="0" dirty="0">
              <a:solidFill>
                <a:prstClr val="black">
                  <a:hueOff val="0"/>
                  <a:satOff val="0"/>
                  <a:lumOff val="0"/>
                  <a:alphaOff val="0"/>
                </a:prstClr>
              </a:solidFill>
              <a:latin typeface="+mn-lt"/>
              <a:ea typeface="+mn-ea"/>
              <a:cs typeface="+mn-cs"/>
            </a:rPr>
            <a:t>projects – 6 mil.</a:t>
          </a:r>
          <a:r>
            <a:rPr lang="ro-RO" sz="1200" kern="1200" noProof="0" dirty="0">
              <a:solidFill>
                <a:prstClr val="black">
                  <a:hueOff val="0"/>
                  <a:satOff val="0"/>
                  <a:lumOff val="0"/>
                  <a:alphaOff val="0"/>
                </a:prstClr>
              </a:solidFill>
              <a:latin typeface="+mn-lt"/>
              <a:ea typeface="+mn-ea"/>
              <a:cs typeface="+mn-cs"/>
            </a:rPr>
            <a:t> </a:t>
          </a:r>
          <a:r>
            <a:rPr lang="en-GB" sz="1200" kern="1200" noProof="0" dirty="0">
              <a:solidFill>
                <a:prstClr val="black">
                  <a:hueOff val="0"/>
                  <a:satOff val="0"/>
                  <a:lumOff val="0"/>
                  <a:alphaOff val="0"/>
                </a:prstClr>
              </a:solidFill>
              <a:latin typeface="+mn-lt"/>
              <a:ea typeface="+mn-ea"/>
              <a:cs typeface="+mn-cs"/>
            </a:rPr>
            <a:t>Euro ERDF</a:t>
          </a:r>
          <a:endParaRPr lang="en-GB" sz="1200" noProof="0" dirty="0">
            <a:latin typeface="+mn-lt"/>
          </a:endParaRPr>
        </a:p>
      </dsp:txBody>
      <dsp:txXfrm>
        <a:off x="0" y="2268481"/>
        <a:ext cx="10515600" cy="414000"/>
      </dsp:txXfrm>
    </dsp:sp>
    <dsp:sp modelId="{96987FBE-2856-401C-ABF1-823B64EABF56}">
      <dsp:nvSpPr>
        <dsp:cNvPr id="0" name=""/>
        <dsp:cNvSpPr/>
      </dsp:nvSpPr>
      <dsp:spPr>
        <a:xfrm>
          <a:off x="0" y="2682481"/>
          <a:ext cx="10515600" cy="46800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noProof="0" dirty="0">
              <a:latin typeface="+mn-lt"/>
            </a:rPr>
            <a:t>P4. Support for networking and cooperation:</a:t>
          </a:r>
        </a:p>
      </dsp:txBody>
      <dsp:txXfrm>
        <a:off x="22846" y="2705327"/>
        <a:ext cx="10469908" cy="422308"/>
      </dsp:txXfrm>
    </dsp:sp>
    <dsp:sp modelId="{71DBDB8D-D1C2-45F0-B4C0-EAC53B0D593D}">
      <dsp:nvSpPr>
        <dsp:cNvPr id="0" name=""/>
        <dsp:cNvSpPr/>
      </dsp:nvSpPr>
      <dsp:spPr>
        <a:xfrm>
          <a:off x="0" y="3150481"/>
          <a:ext cx="10515600" cy="116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GB" sz="1200" kern="1200" noProof="0" dirty="0">
              <a:latin typeface="+mn-lt"/>
            </a:rPr>
            <a:t>Development of </a:t>
          </a:r>
          <a:r>
            <a:rPr lang="en-GB" sz="1200" kern="1200" noProof="0" dirty="0">
              <a:solidFill>
                <a:srgbClr val="0070C0"/>
              </a:solidFill>
              <a:latin typeface="+mn-lt"/>
            </a:rPr>
            <a:t>innovative clusters </a:t>
          </a:r>
          <a:r>
            <a:rPr lang="en-GB" sz="1200" kern="1200" noProof="0" dirty="0">
              <a:latin typeface="+mn-lt"/>
            </a:rPr>
            <a:t>– 12 mil.</a:t>
          </a:r>
          <a:r>
            <a:rPr lang="ro-RO" sz="1200" kern="1200" noProof="0" dirty="0">
              <a:latin typeface="+mn-lt"/>
            </a:rPr>
            <a:t> </a:t>
          </a:r>
          <a:r>
            <a:rPr lang="en-GB" sz="1200" kern="1200" noProof="0" dirty="0">
              <a:latin typeface="+mn-lt"/>
            </a:rPr>
            <a:t>Euro ERDF</a:t>
          </a:r>
        </a:p>
        <a:p>
          <a:pPr marL="114300" lvl="1" indent="-114300" algn="l" defTabSz="533400">
            <a:lnSpc>
              <a:spcPct val="90000"/>
            </a:lnSpc>
            <a:spcBef>
              <a:spcPct val="0"/>
            </a:spcBef>
            <a:spcAft>
              <a:spcPct val="20000"/>
            </a:spcAft>
            <a:buChar char="•"/>
          </a:pPr>
          <a:r>
            <a:rPr lang="en-GB" sz="1200" kern="1200" noProof="0" dirty="0">
              <a:latin typeface="+mn-lt"/>
            </a:rPr>
            <a:t>Provide </a:t>
          </a:r>
          <a:r>
            <a:rPr lang="en-GB" sz="1200" kern="1200" noProof="0" dirty="0">
              <a:solidFill>
                <a:srgbClr val="0070C0"/>
              </a:solidFill>
              <a:latin typeface="+mn-lt"/>
            </a:rPr>
            <a:t>business support services  </a:t>
          </a:r>
          <a:r>
            <a:rPr lang="ro-RO" sz="1200" kern="1200" noProof="0" dirty="0">
              <a:solidFill>
                <a:srgbClr val="0070C0"/>
              </a:solidFill>
              <a:latin typeface="+mn-lt"/>
            </a:rPr>
            <a:t>as </a:t>
          </a:r>
          <a:r>
            <a:rPr lang="en-GB" sz="1200" b="1" kern="1200" noProof="0" dirty="0">
              <a:latin typeface="+mn-lt"/>
            </a:rPr>
            <a:t>EEN </a:t>
          </a:r>
          <a:r>
            <a:rPr lang="ro-RO" sz="1200" b="1" kern="1200" noProof="0" dirty="0">
              <a:latin typeface="+mn-lt"/>
            </a:rPr>
            <a:t>Regional Contact </a:t>
          </a:r>
          <a:r>
            <a:rPr lang="en-GB" sz="1200" kern="1200" noProof="0" dirty="0">
              <a:latin typeface="+mn-lt"/>
            </a:rPr>
            <a:t>– innovation, sustainability and digital maturity assessment, matchmaking, </a:t>
          </a:r>
        </a:p>
        <a:p>
          <a:pPr marL="114300" lvl="1" indent="-114300" algn="l" defTabSz="533400">
            <a:lnSpc>
              <a:spcPct val="90000"/>
            </a:lnSpc>
            <a:spcBef>
              <a:spcPct val="0"/>
            </a:spcBef>
            <a:spcAft>
              <a:spcPct val="20000"/>
            </a:spcAft>
            <a:buChar char="•"/>
          </a:pPr>
          <a:r>
            <a:rPr lang="en-GB" sz="1200" kern="1200" noProof="0" dirty="0">
              <a:latin typeface="+mn-lt"/>
            </a:rPr>
            <a:t>Access to </a:t>
          </a:r>
          <a:r>
            <a:rPr lang="en-GB" sz="1200" kern="1200" noProof="0" dirty="0">
              <a:solidFill>
                <a:srgbClr val="0070C0"/>
              </a:solidFill>
              <a:latin typeface="+mn-lt"/>
            </a:rPr>
            <a:t>interregional cooperation </a:t>
          </a:r>
          <a:r>
            <a:rPr lang="en-GB" sz="1200" kern="1200" noProof="0" dirty="0">
              <a:latin typeface="+mn-lt"/>
            </a:rPr>
            <a:t>projects – Interreg</a:t>
          </a:r>
          <a:r>
            <a:rPr lang="ro-RO" sz="1200" kern="1200" noProof="0" dirty="0">
              <a:latin typeface="+mn-lt"/>
            </a:rPr>
            <a:t> E</a:t>
          </a:r>
          <a:r>
            <a:rPr lang="en-US" sz="1200" kern="1200" noProof="0" dirty="0">
              <a:latin typeface="+mn-lt"/>
            </a:rPr>
            <a:t>UROPE</a:t>
          </a:r>
          <a:r>
            <a:rPr lang="ro-RO" sz="1200" kern="1200" noProof="0" dirty="0">
              <a:latin typeface="+mn-lt"/>
            </a:rPr>
            <a:t> (</a:t>
          </a:r>
          <a:r>
            <a:rPr lang="ro-RO" sz="1200" b="1" kern="1200" noProof="0" dirty="0">
              <a:latin typeface="+mn-lt"/>
            </a:rPr>
            <a:t>REPLACE, RETRACE, TRACS3, iWATERMAP, CLUSTERIX 2.0</a:t>
          </a:r>
          <a:r>
            <a:rPr lang="ro-RO" sz="1200" kern="1200" noProof="0" dirty="0">
              <a:latin typeface="+mn-lt"/>
            </a:rPr>
            <a:t>)</a:t>
          </a:r>
          <a:r>
            <a:rPr lang="en-GB" sz="1200" kern="1200" noProof="0" dirty="0">
              <a:latin typeface="+mn-lt"/>
            </a:rPr>
            <a:t>, </a:t>
          </a:r>
          <a:r>
            <a:rPr lang="ro-RO" sz="1200" kern="1200" noProof="0" dirty="0" err="1">
              <a:latin typeface="+mn-lt"/>
            </a:rPr>
            <a:t>Interreg</a:t>
          </a:r>
          <a:r>
            <a:rPr lang="ro-RO" sz="1200" kern="1200" noProof="0" dirty="0">
              <a:latin typeface="+mn-lt"/>
            </a:rPr>
            <a:t> DANUBE (</a:t>
          </a:r>
          <a:r>
            <a:rPr lang="ro-RO" sz="1200" b="1" kern="1200" noProof="0" dirty="0">
              <a:latin typeface="+mn-lt"/>
            </a:rPr>
            <a:t>TEX-DAN</a:t>
          </a:r>
          <a:r>
            <a:rPr lang="ro-RO" sz="1200" kern="1200" noProof="0" dirty="0">
              <a:latin typeface="+mn-lt"/>
            </a:rPr>
            <a:t>), Ho</a:t>
          </a:r>
          <a:r>
            <a:rPr lang="en-GB" sz="1200" kern="1200" noProof="0" dirty="0" err="1">
              <a:latin typeface="+mn-lt"/>
            </a:rPr>
            <a:t>rizon</a:t>
          </a:r>
          <a:r>
            <a:rPr lang="en-GB" sz="1200" kern="1200" noProof="0" dirty="0">
              <a:latin typeface="+mn-lt"/>
            </a:rPr>
            <a:t> Europe</a:t>
          </a:r>
          <a:r>
            <a:rPr lang="ro-RO" sz="1200" kern="1200" noProof="0" dirty="0">
              <a:latin typeface="+mn-lt"/>
            </a:rPr>
            <a:t>(</a:t>
          </a:r>
          <a:r>
            <a:rPr lang="ro-RO" sz="1200" b="1" kern="1200" noProof="0" dirty="0">
              <a:latin typeface="+mn-lt"/>
            </a:rPr>
            <a:t>TERRITORIA</a:t>
          </a:r>
          <a:r>
            <a:rPr lang="ro-RO" sz="1200" kern="1200" noProof="0" dirty="0">
              <a:latin typeface="+mn-lt"/>
            </a:rPr>
            <a:t>, </a:t>
          </a:r>
          <a:r>
            <a:rPr lang="ro-RO" sz="1200" b="1" kern="1200" noProof="0" dirty="0">
              <a:latin typeface="+mn-lt"/>
            </a:rPr>
            <a:t>AI</a:t>
          </a:r>
          <a:r>
            <a:rPr lang="en-US" sz="1200" b="1" kern="1200" noProof="0" dirty="0">
              <a:latin typeface="+mn-lt"/>
            </a:rPr>
            <a:t> </a:t>
          </a:r>
          <a:r>
            <a:rPr lang="ro-RO" sz="1200" b="1" kern="1200" noProof="0" dirty="0">
              <a:latin typeface="+mn-lt"/>
            </a:rPr>
            <a:t>REDGIO 5.0, SHEMAKES</a:t>
          </a:r>
          <a:r>
            <a:rPr lang="ro-RO" sz="1200" kern="1200" noProof="0" dirty="0">
              <a:latin typeface="+mn-lt"/>
            </a:rPr>
            <a:t>)</a:t>
          </a:r>
          <a:endParaRPr lang="en-GB" sz="1200" kern="1200" noProof="0" dirty="0">
            <a:latin typeface="+mn-lt"/>
          </a:endParaRPr>
        </a:p>
        <a:p>
          <a:pPr marL="114300" lvl="1" indent="-114300" algn="l" defTabSz="533400">
            <a:lnSpc>
              <a:spcPct val="90000"/>
            </a:lnSpc>
            <a:spcBef>
              <a:spcPct val="0"/>
            </a:spcBef>
            <a:spcAft>
              <a:spcPct val="20000"/>
            </a:spcAft>
            <a:buChar char="•"/>
          </a:pPr>
          <a:r>
            <a:rPr lang="en-GB" sz="1200" kern="1200" noProof="0" dirty="0">
              <a:latin typeface="+mn-lt"/>
            </a:rPr>
            <a:t>Access to </a:t>
          </a:r>
          <a:r>
            <a:rPr lang="en-GB" sz="1200" kern="1200" noProof="0" dirty="0">
              <a:solidFill>
                <a:srgbClr val="0070C0"/>
              </a:solidFill>
              <a:latin typeface="+mn-lt"/>
            </a:rPr>
            <a:t>thematic S3 partnerships </a:t>
          </a:r>
          <a:r>
            <a:rPr lang="en-GB" sz="1200" kern="1200" noProof="0" dirty="0">
              <a:latin typeface="+mn-lt"/>
            </a:rPr>
            <a:t>– S3CoP, S3Ps, </a:t>
          </a:r>
          <a:r>
            <a:rPr lang="ro-RO" sz="1200" kern="1200" dirty="0">
              <a:solidFill>
                <a:prstClr val="black">
                  <a:hueOff val="0"/>
                  <a:satOff val="0"/>
                  <a:lumOff val="0"/>
                  <a:alphaOff val="0"/>
                </a:prstClr>
              </a:solidFill>
              <a:latin typeface="Calibri" panose="020F0502020204030204"/>
              <a:ea typeface="+mn-ea"/>
              <a:cs typeface="+mn-cs"/>
            </a:rPr>
            <a:t>Smart Regional Investments in Textile Innovation (Cosme-</a:t>
          </a:r>
          <a:r>
            <a:rPr lang="ro-RO" sz="1200" b="1" kern="1200" dirty="0">
              <a:solidFill>
                <a:prstClr val="black">
                  <a:hueOff val="0"/>
                  <a:satOff val="0"/>
                  <a:lumOff val="0"/>
                  <a:alphaOff val="0"/>
                </a:prstClr>
              </a:solidFill>
              <a:latin typeface="Calibri" panose="020F0502020204030204"/>
              <a:ea typeface="+mn-ea"/>
              <a:cs typeface="+mn-cs"/>
            </a:rPr>
            <a:t>TEX4IM</a:t>
          </a:r>
          <a:r>
            <a:rPr lang="ro-RO" sz="1200" kern="1200" dirty="0">
              <a:solidFill>
                <a:prstClr val="black">
                  <a:hueOff val="0"/>
                  <a:satOff val="0"/>
                  <a:lumOff val="0"/>
                  <a:alphaOff val="0"/>
                </a:prstClr>
              </a:solidFill>
              <a:latin typeface="Calibri" panose="020F0502020204030204"/>
              <a:ea typeface="+mn-ea"/>
              <a:cs typeface="+mn-cs"/>
            </a:rPr>
            <a:t>)</a:t>
          </a:r>
          <a:r>
            <a:rPr lang="en-GB" sz="1200" kern="1200" noProof="0" dirty="0">
              <a:latin typeface="+mn-lt"/>
            </a:rPr>
            <a:t>, </a:t>
          </a:r>
          <a:r>
            <a:rPr lang="ro-RO" sz="1200" kern="1200" noProof="0" dirty="0">
              <a:latin typeface="+mn-lt"/>
            </a:rPr>
            <a:t>EIT</a:t>
          </a:r>
          <a:r>
            <a:rPr lang="en-US" sz="1200" kern="1200" noProof="0" dirty="0">
              <a:latin typeface="+mn-lt"/>
            </a:rPr>
            <a:t> </a:t>
          </a:r>
          <a:r>
            <a:rPr lang="ro-RO" sz="1200" kern="1200" noProof="0" dirty="0">
              <a:latin typeface="+mn-lt"/>
            </a:rPr>
            <a:t>Climate KIC (</a:t>
          </a:r>
          <a:r>
            <a:rPr lang="ro-RO" sz="1200" b="1" kern="1200" noProof="0" dirty="0">
              <a:latin typeface="+mn-lt"/>
            </a:rPr>
            <a:t>Climathon </a:t>
          </a:r>
          <a:r>
            <a:rPr lang="ro-RO" sz="1200" kern="1200" noProof="0" dirty="0">
              <a:latin typeface="+mn-lt"/>
            </a:rPr>
            <a:t>2021, 2022), </a:t>
          </a:r>
          <a:r>
            <a:rPr lang="en-US" sz="1200" kern="1200" noProof="0" dirty="0">
              <a:latin typeface="+mn-lt"/>
            </a:rPr>
            <a:t>EIT Manufacturing,</a:t>
          </a:r>
          <a:r>
            <a:rPr lang="ro-RO" sz="1200" kern="1200" noProof="0" dirty="0">
              <a:latin typeface="+mn-lt"/>
            </a:rPr>
            <a:t> Vanguard Initiative (</a:t>
          </a:r>
          <a:r>
            <a:rPr lang="en-GB" sz="1200" kern="1200" noProof="0" dirty="0">
              <a:latin typeface="+mn-lt"/>
            </a:rPr>
            <a:t>AI</a:t>
          </a:r>
          <a:r>
            <a:rPr lang="ro-RO" sz="1200" kern="1200" noProof="0" dirty="0">
              <a:latin typeface="+mn-lt"/>
            </a:rPr>
            <a:t>, </a:t>
          </a:r>
          <a:r>
            <a:rPr lang="en-GB" sz="1200" kern="1200" noProof="0" dirty="0">
              <a:latin typeface="+mn-lt"/>
            </a:rPr>
            <a:t>Demo case for sustainable manufacturing</a:t>
          </a:r>
          <a:r>
            <a:rPr lang="ro-RO" sz="1200" kern="1200" noProof="0" dirty="0">
              <a:latin typeface="+mn-lt"/>
            </a:rPr>
            <a:t>) </a:t>
          </a:r>
          <a:r>
            <a:rPr lang="en-GB" sz="1200" kern="1200" noProof="0" dirty="0">
              <a:latin typeface="+mn-lt"/>
            </a:rPr>
            <a:t> </a:t>
          </a:r>
        </a:p>
      </dsp:txBody>
      <dsp:txXfrm>
        <a:off x="0" y="3150481"/>
        <a:ext cx="10515600" cy="1164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9E3B1-4CD9-4B55-804A-95DBE5CBE2E1}">
      <dsp:nvSpPr>
        <dsp:cNvPr id="0" name=""/>
        <dsp:cNvSpPr/>
      </dsp:nvSpPr>
      <dsp:spPr>
        <a:xfrm rot="5400000">
          <a:off x="1857415" y="513576"/>
          <a:ext cx="1175271" cy="1022486"/>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err="1"/>
            <a:t>Validation</a:t>
          </a:r>
          <a:endParaRPr lang="nl-BE" sz="1200" b="1" kern="1200" dirty="0"/>
        </a:p>
      </dsp:txBody>
      <dsp:txXfrm rot="-5400000">
        <a:off x="2093144" y="620330"/>
        <a:ext cx="703812" cy="808979"/>
      </dsp:txXfrm>
    </dsp:sp>
    <dsp:sp modelId="{726A962D-2816-4D93-8E62-AAC3391ABEE5}">
      <dsp:nvSpPr>
        <dsp:cNvPr id="0" name=""/>
        <dsp:cNvSpPr/>
      </dsp:nvSpPr>
      <dsp:spPr>
        <a:xfrm>
          <a:off x="2921443" y="671650"/>
          <a:ext cx="1311603" cy="705163"/>
        </a:xfrm>
        <a:prstGeom prst="rect">
          <a:avLst/>
        </a:prstGeom>
        <a:noFill/>
        <a:ln>
          <a:noFill/>
        </a:ln>
        <a:effectLst/>
      </dsp:spPr>
      <dsp:style>
        <a:lnRef idx="0">
          <a:scrgbClr r="0" g="0" b="0"/>
        </a:lnRef>
        <a:fillRef idx="0">
          <a:scrgbClr r="0" g="0" b="0"/>
        </a:fillRef>
        <a:effectRef idx="0">
          <a:scrgbClr r="0" g="0" b="0"/>
        </a:effectRef>
        <a:fontRef idx="minor"/>
      </dsp:style>
    </dsp:sp>
    <dsp:sp modelId="{C1590589-F292-4B46-A815-EF77F74037BD}">
      <dsp:nvSpPr>
        <dsp:cNvPr id="0" name=""/>
        <dsp:cNvSpPr/>
      </dsp:nvSpPr>
      <dsp:spPr>
        <a:xfrm rot="5400000">
          <a:off x="753130" y="513576"/>
          <a:ext cx="1175271" cy="1022486"/>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a:t>Complex</a:t>
          </a:r>
          <a:br>
            <a:rPr lang="nl-BE" sz="1200" b="1" kern="1200" dirty="0"/>
          </a:br>
          <a:r>
            <a:rPr lang="nl-BE" sz="1200" b="1" kern="1200" dirty="0" err="1"/>
            <a:t>Production</a:t>
          </a:r>
          <a:endParaRPr lang="nl-BE" sz="1200" b="1" kern="1200" dirty="0"/>
        </a:p>
      </dsp:txBody>
      <dsp:txXfrm rot="-5400000">
        <a:off x="988859" y="620330"/>
        <a:ext cx="703812" cy="808979"/>
      </dsp:txXfrm>
    </dsp:sp>
    <dsp:sp modelId="{2D7861E8-1374-4666-A349-1EC9FBE73AAA}">
      <dsp:nvSpPr>
        <dsp:cNvPr id="0" name=""/>
        <dsp:cNvSpPr/>
      </dsp:nvSpPr>
      <dsp:spPr>
        <a:xfrm rot="5400000">
          <a:off x="1294895" y="1577438"/>
          <a:ext cx="1175271" cy="1022486"/>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err="1"/>
            <a:t>Financing</a:t>
          </a:r>
          <a:endParaRPr lang="nl-BE" sz="1200" b="1" kern="1200" dirty="0"/>
        </a:p>
      </dsp:txBody>
      <dsp:txXfrm rot="-5400000">
        <a:off x="1530624" y="1684192"/>
        <a:ext cx="703812" cy="808979"/>
      </dsp:txXfrm>
    </dsp:sp>
    <dsp:sp modelId="{E9ADE77E-0BC7-42F3-B475-C1582BA7F42D}">
      <dsp:nvSpPr>
        <dsp:cNvPr id="0" name=""/>
        <dsp:cNvSpPr/>
      </dsp:nvSpPr>
      <dsp:spPr>
        <a:xfrm>
          <a:off x="2067" y="1736100"/>
          <a:ext cx="1269293" cy="705163"/>
        </a:xfrm>
        <a:prstGeom prst="rect">
          <a:avLst/>
        </a:prstGeom>
        <a:noFill/>
        <a:ln>
          <a:noFill/>
        </a:ln>
        <a:effectLst/>
      </dsp:spPr>
      <dsp:style>
        <a:lnRef idx="0">
          <a:scrgbClr r="0" g="0" b="0"/>
        </a:lnRef>
        <a:fillRef idx="0">
          <a:scrgbClr r="0" g="0" b="0"/>
        </a:fillRef>
        <a:effectRef idx="0">
          <a:scrgbClr r="0" g="0" b="0"/>
        </a:effectRef>
        <a:fontRef idx="minor"/>
      </dsp:style>
    </dsp:sp>
    <dsp:sp modelId="{11485547-DFE8-4EF4-A7CF-5A3CCDABE5F8}">
      <dsp:nvSpPr>
        <dsp:cNvPr id="0" name=""/>
        <dsp:cNvSpPr/>
      </dsp:nvSpPr>
      <dsp:spPr>
        <a:xfrm rot="5400000">
          <a:off x="2332302" y="1553256"/>
          <a:ext cx="1309029" cy="1070850"/>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a:t>Public</a:t>
          </a:r>
          <a:br>
            <a:rPr lang="nl-BE" sz="1200" b="1" kern="1200" dirty="0"/>
          </a:br>
          <a:r>
            <a:rPr lang="nl-BE" sz="1200" b="1" kern="1200" dirty="0" err="1"/>
            <a:t>acceptance</a:t>
          </a:r>
          <a:endParaRPr lang="nl-BE" sz="1200" b="1" kern="1200" dirty="0"/>
        </a:p>
      </dsp:txBody>
      <dsp:txXfrm rot="-5400000">
        <a:off x="2613629" y="1632490"/>
        <a:ext cx="746374" cy="912383"/>
      </dsp:txXfrm>
    </dsp:sp>
    <dsp:sp modelId="{65B00B10-38E5-4EEA-AD2E-0CE1C9950DB1}">
      <dsp:nvSpPr>
        <dsp:cNvPr id="0" name=""/>
        <dsp:cNvSpPr/>
      </dsp:nvSpPr>
      <dsp:spPr>
        <a:xfrm rot="5400000">
          <a:off x="1849154" y="2641888"/>
          <a:ext cx="1175271" cy="1022486"/>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err="1"/>
            <a:t>Legislation</a:t>
          </a:r>
          <a:endParaRPr lang="nl-BE" sz="1200" b="1" kern="1200" dirty="0"/>
        </a:p>
      </dsp:txBody>
      <dsp:txXfrm rot="-5400000">
        <a:off x="2084883" y="2748642"/>
        <a:ext cx="703812" cy="808979"/>
      </dsp:txXfrm>
    </dsp:sp>
    <dsp:sp modelId="{39DC3009-B19A-471F-972B-01760AD96B63}">
      <dsp:nvSpPr>
        <dsp:cNvPr id="0" name=""/>
        <dsp:cNvSpPr/>
      </dsp:nvSpPr>
      <dsp:spPr>
        <a:xfrm>
          <a:off x="2921443" y="2800550"/>
          <a:ext cx="1311603" cy="705163"/>
        </a:xfrm>
        <a:prstGeom prst="rect">
          <a:avLst/>
        </a:prstGeom>
        <a:noFill/>
        <a:ln>
          <a:noFill/>
        </a:ln>
        <a:effectLst/>
      </dsp:spPr>
      <dsp:style>
        <a:lnRef idx="0">
          <a:scrgbClr r="0" g="0" b="0"/>
        </a:lnRef>
        <a:fillRef idx="0">
          <a:scrgbClr r="0" g="0" b="0"/>
        </a:fillRef>
        <a:effectRef idx="0">
          <a:scrgbClr r="0" g="0" b="0"/>
        </a:effectRef>
        <a:fontRef idx="minor"/>
      </dsp:style>
    </dsp:sp>
    <dsp:sp modelId="{C2FF7D65-D7F3-4577-BE2B-F4EA0D36B292}">
      <dsp:nvSpPr>
        <dsp:cNvPr id="0" name=""/>
        <dsp:cNvSpPr/>
      </dsp:nvSpPr>
      <dsp:spPr>
        <a:xfrm rot="5400000">
          <a:off x="744868" y="2641888"/>
          <a:ext cx="1175271" cy="1022486"/>
        </a:xfrm>
        <a:prstGeom prst="hexagon">
          <a:avLst>
            <a:gd name="adj" fmla="val 25000"/>
            <a:gd name="vf" fmla="val 115470"/>
          </a:avLst>
        </a:prstGeom>
        <a:solidFill>
          <a:schemeClr val="accent1"/>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nl-BE" sz="1200" b="1" kern="1200" dirty="0"/>
            <a:t>Market access</a:t>
          </a:r>
        </a:p>
      </dsp:txBody>
      <dsp:txXfrm rot="-5400000">
        <a:off x="980597" y="2748642"/>
        <a:ext cx="703812" cy="808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9E3B1-4CD9-4B55-804A-95DBE5CBE2E1}">
      <dsp:nvSpPr>
        <dsp:cNvPr id="0" name=""/>
        <dsp:cNvSpPr/>
      </dsp:nvSpPr>
      <dsp:spPr>
        <a:xfrm rot="5400000">
          <a:off x="1652548" y="71178"/>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Connected</a:t>
          </a:r>
          <a:r>
            <a:rPr lang="nl-BE" sz="1100" b="1" kern="1200" dirty="0"/>
            <a:t> </a:t>
          </a:r>
          <a:r>
            <a:rPr lang="nl-BE" sz="1100" b="1" kern="1200" dirty="0" err="1"/>
            <a:t>value</a:t>
          </a:r>
          <a:r>
            <a:rPr lang="nl-BE" sz="1100" b="1" kern="1200" dirty="0"/>
            <a:t> chain</a:t>
          </a:r>
        </a:p>
      </dsp:txBody>
      <dsp:txXfrm rot="-5400000">
        <a:off x="1866981" y="168289"/>
        <a:ext cx="640228" cy="735893"/>
      </dsp:txXfrm>
    </dsp:sp>
    <dsp:sp modelId="{726A962D-2816-4D93-8E62-AAC3391ABEE5}">
      <dsp:nvSpPr>
        <dsp:cNvPr id="0" name=""/>
        <dsp:cNvSpPr/>
      </dsp:nvSpPr>
      <dsp:spPr>
        <a:xfrm>
          <a:off x="2680376" y="215506"/>
          <a:ext cx="1193109" cy="641456"/>
        </a:xfrm>
        <a:prstGeom prst="rect">
          <a:avLst/>
        </a:prstGeom>
        <a:noFill/>
        <a:ln>
          <a:noFill/>
        </a:ln>
        <a:effectLst/>
      </dsp:spPr>
      <dsp:style>
        <a:lnRef idx="0">
          <a:scrgbClr r="0" g="0" b="0"/>
        </a:lnRef>
        <a:fillRef idx="0">
          <a:scrgbClr r="0" g="0" b="0"/>
        </a:fillRef>
        <a:effectRef idx="0">
          <a:scrgbClr r="0" g="0" b="0"/>
        </a:effectRef>
        <a:fontRef idx="minor"/>
      </dsp:style>
    </dsp:sp>
    <dsp:sp modelId="{C1590589-F292-4B46-A815-EF77F74037BD}">
      <dsp:nvSpPr>
        <dsp:cNvPr id="0" name=""/>
        <dsp:cNvSpPr/>
      </dsp:nvSpPr>
      <dsp:spPr>
        <a:xfrm rot="5400000">
          <a:off x="648026" y="71178"/>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Innovative</a:t>
          </a:r>
          <a:r>
            <a:rPr lang="nl-BE" sz="1100" b="1" kern="1200" dirty="0"/>
            <a:t> </a:t>
          </a:r>
          <a:r>
            <a:rPr lang="nl-BE" sz="1100" b="1" kern="1200" dirty="0" err="1"/>
            <a:t>products</a:t>
          </a:r>
          <a:endParaRPr lang="nl-BE" sz="1100" b="1" kern="1200" dirty="0"/>
        </a:p>
      </dsp:txBody>
      <dsp:txXfrm rot="-5400000">
        <a:off x="862459" y="168289"/>
        <a:ext cx="640228" cy="735893"/>
      </dsp:txXfrm>
    </dsp:sp>
    <dsp:sp modelId="{2D7861E8-1374-4666-A349-1EC9FBE73AAA}">
      <dsp:nvSpPr>
        <dsp:cNvPr id="0" name=""/>
        <dsp:cNvSpPr/>
      </dsp:nvSpPr>
      <dsp:spPr>
        <a:xfrm rot="5400000">
          <a:off x="1148363" y="978626"/>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a:t>Shared expertise</a:t>
          </a:r>
        </a:p>
      </dsp:txBody>
      <dsp:txXfrm rot="-5400000">
        <a:off x="1362796" y="1075737"/>
        <a:ext cx="640228" cy="735893"/>
      </dsp:txXfrm>
    </dsp:sp>
    <dsp:sp modelId="{E9ADE77E-0BC7-42F3-B475-C1582BA7F42D}">
      <dsp:nvSpPr>
        <dsp:cNvPr id="0" name=""/>
        <dsp:cNvSpPr/>
      </dsp:nvSpPr>
      <dsp:spPr>
        <a:xfrm>
          <a:off x="24744" y="1122954"/>
          <a:ext cx="1154622" cy="641456"/>
        </a:xfrm>
        <a:prstGeom prst="rect">
          <a:avLst/>
        </a:prstGeom>
        <a:noFill/>
        <a:ln>
          <a:noFill/>
        </a:ln>
        <a:effectLst/>
      </dsp:spPr>
      <dsp:style>
        <a:lnRef idx="0">
          <a:scrgbClr r="0" g="0" b="0"/>
        </a:lnRef>
        <a:fillRef idx="0">
          <a:scrgbClr r="0" g="0" b="0"/>
        </a:fillRef>
        <a:effectRef idx="0">
          <a:scrgbClr r="0" g="0" b="0"/>
        </a:effectRef>
        <a:fontRef idx="minor"/>
      </dsp:style>
    </dsp:sp>
    <dsp:sp modelId="{11485547-DFE8-4EF4-A7CF-5A3CCDABE5F8}">
      <dsp:nvSpPr>
        <dsp:cNvPr id="0" name=""/>
        <dsp:cNvSpPr/>
      </dsp:nvSpPr>
      <dsp:spPr>
        <a:xfrm rot="5400000">
          <a:off x="1635574" y="1905980"/>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a:t>New business </a:t>
          </a:r>
          <a:r>
            <a:rPr lang="nl-BE" sz="1100" b="1" kern="1200" dirty="0" err="1"/>
            <a:t>models</a:t>
          </a:r>
          <a:endParaRPr lang="nl-BE" sz="1100" b="1" kern="1200" dirty="0"/>
        </a:p>
      </dsp:txBody>
      <dsp:txXfrm rot="-5400000">
        <a:off x="1850007" y="2003091"/>
        <a:ext cx="640228" cy="735893"/>
      </dsp:txXfrm>
    </dsp:sp>
    <dsp:sp modelId="{65B00B10-38E5-4EEA-AD2E-0CE1C9950DB1}">
      <dsp:nvSpPr>
        <dsp:cNvPr id="0" name=""/>
        <dsp:cNvSpPr/>
      </dsp:nvSpPr>
      <dsp:spPr>
        <a:xfrm rot="5400000">
          <a:off x="2133788" y="2794901"/>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Quicker</a:t>
          </a:r>
          <a:r>
            <a:rPr lang="nl-BE" sz="1100" b="1" kern="1200" dirty="0"/>
            <a:t> market access</a:t>
          </a:r>
        </a:p>
      </dsp:txBody>
      <dsp:txXfrm rot="-5400000">
        <a:off x="2348221" y="2892012"/>
        <a:ext cx="640228" cy="735893"/>
      </dsp:txXfrm>
    </dsp:sp>
    <dsp:sp modelId="{39DC3009-B19A-471F-972B-01760AD96B63}">
      <dsp:nvSpPr>
        <dsp:cNvPr id="0" name=""/>
        <dsp:cNvSpPr/>
      </dsp:nvSpPr>
      <dsp:spPr>
        <a:xfrm>
          <a:off x="2680376" y="2030401"/>
          <a:ext cx="1193109" cy="641456"/>
        </a:xfrm>
        <a:prstGeom prst="rect">
          <a:avLst/>
        </a:prstGeom>
        <a:noFill/>
        <a:ln>
          <a:noFill/>
        </a:ln>
        <a:effectLst/>
      </dsp:spPr>
      <dsp:style>
        <a:lnRef idx="0">
          <a:scrgbClr r="0" g="0" b="0"/>
        </a:lnRef>
        <a:fillRef idx="0">
          <a:scrgbClr r="0" g="0" b="0"/>
        </a:fillRef>
        <a:effectRef idx="0">
          <a:scrgbClr r="0" g="0" b="0"/>
        </a:effectRef>
        <a:fontRef idx="minor"/>
      </dsp:style>
    </dsp:sp>
    <dsp:sp modelId="{C2FF7D65-D7F3-4577-BE2B-F4EA0D36B292}">
      <dsp:nvSpPr>
        <dsp:cNvPr id="0" name=""/>
        <dsp:cNvSpPr/>
      </dsp:nvSpPr>
      <dsp:spPr>
        <a:xfrm rot="5400000">
          <a:off x="1120296" y="2747521"/>
          <a:ext cx="1047841" cy="102487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Increased</a:t>
          </a:r>
          <a:r>
            <a:rPr lang="nl-BE" sz="1100" b="1" kern="1200" dirty="0"/>
            <a:t> </a:t>
          </a:r>
          <a:r>
            <a:rPr lang="nl-BE" sz="1100" b="1" kern="1200" dirty="0" err="1"/>
            <a:t>acceptance</a:t>
          </a:r>
          <a:endParaRPr lang="nl-BE" sz="1100" b="1" kern="1200" dirty="0"/>
        </a:p>
      </dsp:txBody>
      <dsp:txXfrm rot="-5400000">
        <a:off x="1300720" y="2908763"/>
        <a:ext cx="686992" cy="702389"/>
      </dsp:txXfrm>
    </dsp:sp>
    <dsp:sp modelId="{C1976CBC-9C65-486F-A37A-67AF24FA3ACA}">
      <dsp:nvSpPr>
        <dsp:cNvPr id="0" name=""/>
        <dsp:cNvSpPr/>
      </dsp:nvSpPr>
      <dsp:spPr>
        <a:xfrm rot="5400000">
          <a:off x="632020" y="1892360"/>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Faster</a:t>
          </a:r>
          <a:r>
            <a:rPr lang="nl-BE" sz="1100" b="1" kern="1200" dirty="0"/>
            <a:t> market </a:t>
          </a:r>
          <a:r>
            <a:rPr lang="nl-BE" sz="1100" b="1" kern="1200" dirty="0" err="1"/>
            <a:t>develop</a:t>
          </a:r>
          <a:br>
            <a:rPr lang="nl-BE" sz="1100" b="1" kern="1200" dirty="0"/>
          </a:br>
          <a:r>
            <a:rPr lang="nl-BE" sz="1100" b="1" kern="1200" dirty="0"/>
            <a:t>ment</a:t>
          </a:r>
        </a:p>
      </dsp:txBody>
      <dsp:txXfrm rot="-5400000">
        <a:off x="846453" y="1989471"/>
        <a:ext cx="640228" cy="735893"/>
      </dsp:txXfrm>
    </dsp:sp>
    <dsp:sp modelId="{1D62C9E5-B7D9-4979-B20E-FE0628B6A484}">
      <dsp:nvSpPr>
        <dsp:cNvPr id="0" name=""/>
        <dsp:cNvSpPr/>
      </dsp:nvSpPr>
      <dsp:spPr>
        <a:xfrm>
          <a:off x="24744" y="2937849"/>
          <a:ext cx="1154622" cy="641456"/>
        </a:xfrm>
        <a:prstGeom prst="rect">
          <a:avLst/>
        </a:prstGeom>
        <a:noFill/>
        <a:ln>
          <a:noFill/>
        </a:ln>
        <a:effectLst/>
      </dsp:spPr>
      <dsp:style>
        <a:lnRef idx="0">
          <a:scrgbClr r="0" g="0" b="0"/>
        </a:lnRef>
        <a:fillRef idx="0">
          <a:scrgbClr r="0" g="0" b="0"/>
        </a:fillRef>
        <a:effectRef idx="0">
          <a:scrgbClr r="0" g="0" b="0"/>
        </a:effectRef>
        <a:fontRef idx="minor"/>
      </dsp:style>
    </dsp:sp>
    <dsp:sp modelId="{A7548421-7E1F-42CC-BBF5-491A35B45FBC}">
      <dsp:nvSpPr>
        <dsp:cNvPr id="0" name=""/>
        <dsp:cNvSpPr/>
      </dsp:nvSpPr>
      <dsp:spPr>
        <a:xfrm rot="5400000">
          <a:off x="2134403" y="979000"/>
          <a:ext cx="1069094" cy="930112"/>
        </a:xfrm>
        <a:prstGeom prst="hexagon">
          <a:avLst>
            <a:gd name="adj" fmla="val 2500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nl-BE" sz="1100" b="1" kern="1200" dirty="0" err="1"/>
            <a:t>Cost</a:t>
          </a:r>
          <a:r>
            <a:rPr lang="nl-BE" sz="1100" b="1" kern="1200" dirty="0"/>
            <a:t> </a:t>
          </a:r>
          <a:r>
            <a:rPr lang="nl-BE" sz="1100" b="1" kern="1200" dirty="0" err="1"/>
            <a:t>reduction</a:t>
          </a:r>
          <a:endParaRPr lang="nl-BE" sz="1100" b="1" kern="1200" dirty="0"/>
        </a:p>
      </dsp:txBody>
      <dsp:txXfrm rot="-5400000">
        <a:off x="2348836" y="1076111"/>
        <a:ext cx="640228" cy="7358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5B0D2-6E47-4768-AF1F-FBEA1EA5222B}" type="datetimeFigureOut">
              <a:rPr lang="LID4096" smtClean="0"/>
              <a:t>10/11/2023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23E55-3357-4EC0-A588-E10BB65E5617}" type="slidenum">
              <a:rPr lang="LID4096" smtClean="0"/>
              <a:t>‹#›</a:t>
            </a:fld>
            <a:endParaRPr lang="LID4096"/>
          </a:p>
        </p:txBody>
      </p:sp>
    </p:spTree>
    <p:extLst>
      <p:ext uri="{BB962C8B-B14F-4D97-AF65-F5344CB8AC3E}">
        <p14:creationId xmlns:p14="http://schemas.microsoft.com/office/powerpoint/2010/main" val="240283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6E575-BAAC-4545-A62F-1E962AB85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92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6E575-BAAC-4545-A62F-1E962AB85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02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6E575-BAAC-4545-A62F-1E962AB85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21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industrial transformation is sociotechnical</a:t>
            </a:r>
            <a:r>
              <a:rPr lang="en-US" dirty="0"/>
              <a:t>. Industry 5.0 is one of the recent terms to describe this phenomenon, defined as a humanized vision of technological transformations in industry, balancing the current and future needs of the workers and society with the sustainable optimization of energy consumption, materials processing, and product lifecycles.</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47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11834" y="4571267"/>
            <a:ext cx="5975594" cy="4957871"/>
          </a:xfrm>
        </p:spPr>
        <p:txBody>
          <a:bodyPr/>
          <a:lstStyle/>
          <a:p>
            <a:r>
              <a:rPr lang="en-US" dirty="0"/>
              <a:t>As for the Basque innovation ecosystem, we must highlight the Basque Science, Technology and Innovation Network, made up of more than 100 </a:t>
            </a:r>
            <a:r>
              <a:rPr lang="en-US" dirty="0" err="1"/>
              <a:t>organisations</a:t>
            </a:r>
            <a:r>
              <a:rPr lang="en-US" dirty="0"/>
              <a:t> that carry out research and innovation activities or promote it, serving as an interface with companies. This network is the result of more than 30 years of policy and experience in this field.</a:t>
            </a:r>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3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11834" y="4571267"/>
            <a:ext cx="5975594" cy="4957871"/>
          </a:xfrm>
        </p:spPr>
        <p:txBody>
          <a:bodyPr/>
          <a:lstStyle/>
          <a:p>
            <a:r>
              <a:rPr lang="en-US" dirty="0"/>
              <a:t>As for the Basque innovation ecosystem, we must highlight the Basque Science, Technology and Innovation Network, made up of more than 100 </a:t>
            </a:r>
            <a:r>
              <a:rPr lang="en-US" dirty="0" err="1"/>
              <a:t>organisations</a:t>
            </a:r>
            <a:r>
              <a:rPr lang="en-US" dirty="0"/>
              <a:t> that carry out research and innovation activities or promote it, serving as an interface with companies. This network is the result of more than 30 years of policy and experience in this field.</a:t>
            </a:r>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D9F1-6C5E-4378-98F1-AC79B3A7C7F8}"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077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406907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82C9D6-A09D-47A7-A359-C7923E5364DD}"/>
              </a:ext>
            </a:extLst>
          </p:cNvPr>
          <p:cNvSpPr>
            <a:spLocks noGrp="1"/>
          </p:cNvSpPr>
          <p:nvPr>
            <p:ph type="title"/>
          </p:nvPr>
        </p:nvSpPr>
        <p:spPr/>
        <p:txBody>
          <a:bodyPr>
            <a:normAutofit/>
          </a:bodyPr>
          <a:lstStyle>
            <a:lvl1pPr>
              <a:defRPr sz="3200" b="1">
                <a:latin typeface="Source Sans Pro" panose="020B0503030403020204" pitchFamily="34" charset="0"/>
                <a:ea typeface="Source Sans Pro" panose="020B0503030403020204" pitchFamily="34" charset="0"/>
              </a:defRPr>
            </a:lvl1pPr>
          </a:lstStyle>
          <a:p>
            <a:r>
              <a:rPr lang="pl-PL"/>
              <a:t>Kliknij, aby edytować styl</a:t>
            </a:r>
          </a:p>
        </p:txBody>
      </p:sp>
      <p:sp>
        <p:nvSpPr>
          <p:cNvPr id="3" name="Symbol zastępczy daty 2">
            <a:extLst>
              <a:ext uri="{FF2B5EF4-FFF2-40B4-BE49-F238E27FC236}">
                <a16:creationId xmlns:a16="http://schemas.microsoft.com/office/drawing/2014/main" id="{9A3E883C-ECB0-4995-939E-AB1459ADC0D3}"/>
              </a:ext>
            </a:extLst>
          </p:cNvPr>
          <p:cNvSpPr>
            <a:spLocks noGrp="1"/>
          </p:cNvSpPr>
          <p:nvPr>
            <p:ph type="dt" sz="half" idx="10"/>
          </p:nvPr>
        </p:nvSpPr>
        <p:spPr>
          <a:xfrm>
            <a:off x="838200" y="6217809"/>
            <a:ext cx="2743200" cy="365125"/>
          </a:xfrm>
        </p:spPr>
        <p:txBody>
          <a:bodyPr/>
          <a:lstStyle>
            <a:lvl1pPr>
              <a:defRPr>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3892E6C8-82D7-4393-AF47-A83381782861}"/>
              </a:ext>
            </a:extLst>
          </p:cNvPr>
          <p:cNvSpPr>
            <a:spLocks noGrp="1"/>
          </p:cNvSpPr>
          <p:nvPr>
            <p:ph type="ftr" sz="quarter" idx="11"/>
          </p:nvPr>
        </p:nvSpPr>
        <p:spPr>
          <a:xfrm>
            <a:off x="4038600" y="6217809"/>
            <a:ext cx="4114800" cy="365125"/>
          </a:xfrm>
        </p:spPr>
        <p:txBody>
          <a:bodyPr/>
          <a:lstStyle>
            <a:lvl1pPr>
              <a:defRPr>
                <a:latin typeface="Source Sans Pro" panose="020B0503030403020204" pitchFamily="34" charset="0"/>
                <a:ea typeface="Source Sans Pro" panose="020B0503030403020204" pitchFamily="34" charset="0"/>
              </a:defRPr>
            </a:lvl1pPr>
          </a:lstStyle>
          <a:p>
            <a:endParaRPr lang="pl-PL"/>
          </a:p>
        </p:txBody>
      </p:sp>
      <p:sp>
        <p:nvSpPr>
          <p:cNvPr id="5" name="Symbol zastępczy numeru slajdu 4">
            <a:extLst>
              <a:ext uri="{FF2B5EF4-FFF2-40B4-BE49-F238E27FC236}">
                <a16:creationId xmlns:a16="http://schemas.microsoft.com/office/drawing/2014/main" id="{2754C71C-D887-4ADF-BB9C-34F2376C2FF9}"/>
              </a:ext>
            </a:extLst>
          </p:cNvPr>
          <p:cNvSpPr>
            <a:spLocks noGrp="1"/>
          </p:cNvSpPr>
          <p:nvPr>
            <p:ph type="sldNum" sz="quarter" idx="12"/>
          </p:nvPr>
        </p:nvSpPr>
        <p:spPr>
          <a:xfrm>
            <a:off x="8610600" y="6217809"/>
            <a:ext cx="2743200" cy="365125"/>
          </a:xfrm>
        </p:spPr>
        <p:txBody>
          <a:bodyPr/>
          <a:lstStyle>
            <a:lvl1pPr>
              <a:defRPr>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
        <p:nvSpPr>
          <p:cNvPr id="9" name="Symbol zastępczy tekstu 8">
            <a:extLst>
              <a:ext uri="{FF2B5EF4-FFF2-40B4-BE49-F238E27FC236}">
                <a16:creationId xmlns:a16="http://schemas.microsoft.com/office/drawing/2014/main" id="{5DAC9B83-FADB-4916-973E-7ADB9770397A}"/>
              </a:ext>
            </a:extLst>
          </p:cNvPr>
          <p:cNvSpPr>
            <a:spLocks noGrp="1"/>
          </p:cNvSpPr>
          <p:nvPr>
            <p:ph type="body" sz="quarter" idx="13"/>
          </p:nvPr>
        </p:nvSpPr>
        <p:spPr>
          <a:xfrm>
            <a:off x="838200" y="2070676"/>
            <a:ext cx="10515600" cy="914400"/>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17180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35339F-7D2A-4792-AEF9-55F5001BFE1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D9E5B99-CF5C-4944-B84F-A7327BB89FD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BBD52E0-F5F5-4A74-BC6C-DBA066DD75AF}"/>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5" name="Symbol zastępczy stopki 4">
            <a:extLst>
              <a:ext uri="{FF2B5EF4-FFF2-40B4-BE49-F238E27FC236}">
                <a16:creationId xmlns:a16="http://schemas.microsoft.com/office/drawing/2014/main" id="{AA430928-9187-461A-9A03-B5E1B740975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9D818BF-FF7D-4A26-B80B-DC7C363FCEC9}"/>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333425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4CF1E7-3F07-4C66-A950-315DCE22B63B}"/>
              </a:ext>
            </a:extLst>
          </p:cNvPr>
          <p:cNvSpPr>
            <a:spLocks noGrp="1"/>
          </p:cNvSpPr>
          <p:nvPr>
            <p:ph type="title"/>
          </p:nvPr>
        </p:nvSpPr>
        <p:spPr>
          <a:xfrm>
            <a:off x="831850" y="1709738"/>
            <a:ext cx="10515600" cy="2852737"/>
          </a:xfrm>
        </p:spPr>
        <p:txBody>
          <a:bodyPr anchor="b"/>
          <a:lstStyle>
            <a:lvl1pPr>
              <a:defRPr sz="6000">
                <a:solidFill>
                  <a:srgbClr val="222D4D"/>
                </a:solidFill>
              </a:defRPr>
            </a:lvl1pPr>
          </a:lstStyle>
          <a:p>
            <a:r>
              <a:rPr lang="pl-PL"/>
              <a:t>Kliknij, aby edytować styl</a:t>
            </a:r>
          </a:p>
        </p:txBody>
      </p:sp>
      <p:sp>
        <p:nvSpPr>
          <p:cNvPr id="3" name="Symbol zastępczy tekstu 2">
            <a:extLst>
              <a:ext uri="{FF2B5EF4-FFF2-40B4-BE49-F238E27FC236}">
                <a16:creationId xmlns:a16="http://schemas.microsoft.com/office/drawing/2014/main" id="{AF3680F3-A459-4DDE-B0AD-8970EE825012}"/>
              </a:ext>
            </a:extLst>
          </p:cNvPr>
          <p:cNvSpPr>
            <a:spLocks noGrp="1"/>
          </p:cNvSpPr>
          <p:nvPr>
            <p:ph type="body" idx="1"/>
          </p:nvPr>
        </p:nvSpPr>
        <p:spPr>
          <a:xfrm>
            <a:off x="831850" y="4589463"/>
            <a:ext cx="10515600" cy="1500187"/>
          </a:xfrm>
        </p:spPr>
        <p:txBody>
          <a:bodyPr/>
          <a:lstStyle>
            <a:lvl1pPr marL="0" indent="0">
              <a:buNone/>
              <a:defRPr sz="2400">
                <a:solidFill>
                  <a:srgbClr val="2184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C55FA45-10CE-41B5-91DF-8A53A97F88B9}"/>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5" name="Symbol zastępczy stopki 4">
            <a:extLst>
              <a:ext uri="{FF2B5EF4-FFF2-40B4-BE49-F238E27FC236}">
                <a16:creationId xmlns:a16="http://schemas.microsoft.com/office/drawing/2014/main" id="{EC9B2C72-5043-4E97-B3A8-AAD30CB822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B59D15E-2C81-4595-8FEF-C3F866F1E82F}"/>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1209736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element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DEECB2-C090-45C6-B77B-72CBD2C6186E}"/>
              </a:ext>
            </a:extLst>
          </p:cNvPr>
          <p:cNvSpPr>
            <a:spLocks noGrp="1"/>
          </p:cNvSpPr>
          <p:nvPr>
            <p:ph type="title"/>
          </p:nvPr>
        </p:nvSpPr>
        <p:spPr/>
        <p:txBody>
          <a:bodyPr/>
          <a:lstStyle>
            <a:lvl1pPr>
              <a:defRPr>
                <a:solidFill>
                  <a:srgbClr val="222D4D"/>
                </a:solidFill>
              </a:defRPr>
            </a:lvl1pPr>
          </a:lstStyle>
          <a:p>
            <a:r>
              <a:rPr lang="pl-PL" dirty="0"/>
              <a:t>Kliknij, aby edytować styl</a:t>
            </a:r>
          </a:p>
        </p:txBody>
      </p:sp>
      <p:sp>
        <p:nvSpPr>
          <p:cNvPr id="3" name="Symbol zastępczy zawartości 2">
            <a:extLst>
              <a:ext uri="{FF2B5EF4-FFF2-40B4-BE49-F238E27FC236}">
                <a16:creationId xmlns:a16="http://schemas.microsoft.com/office/drawing/2014/main" id="{E1AA214D-D5DE-44E6-8053-25AAEEF88FCB}"/>
              </a:ext>
            </a:extLst>
          </p:cNvPr>
          <p:cNvSpPr>
            <a:spLocks noGrp="1"/>
          </p:cNvSpPr>
          <p:nvPr>
            <p:ph sz="half" idx="1"/>
          </p:nvPr>
        </p:nvSpPr>
        <p:spPr>
          <a:xfrm>
            <a:off x="838200" y="1825625"/>
            <a:ext cx="5181600" cy="4351338"/>
          </a:xfrm>
        </p:spPr>
        <p:txBody>
          <a:bodyPr/>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a:extLst>
              <a:ext uri="{FF2B5EF4-FFF2-40B4-BE49-F238E27FC236}">
                <a16:creationId xmlns:a16="http://schemas.microsoft.com/office/drawing/2014/main" id="{B8DF1EE7-644C-42D0-BB7A-033F45EBA15D}"/>
              </a:ext>
            </a:extLst>
          </p:cNvPr>
          <p:cNvSpPr>
            <a:spLocks noGrp="1"/>
          </p:cNvSpPr>
          <p:nvPr>
            <p:ph sz="half" idx="2"/>
          </p:nvPr>
        </p:nvSpPr>
        <p:spPr>
          <a:xfrm>
            <a:off x="6172200" y="1825625"/>
            <a:ext cx="5181600" cy="4351338"/>
          </a:xfrm>
        </p:spPr>
        <p:txBody>
          <a:bodyPr/>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C941990-C0F5-4212-8D79-2E0117E1693F}"/>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6" name="Symbol zastępczy stopki 5">
            <a:extLst>
              <a:ext uri="{FF2B5EF4-FFF2-40B4-BE49-F238E27FC236}">
                <a16:creationId xmlns:a16="http://schemas.microsoft.com/office/drawing/2014/main" id="{494473D7-C52B-4493-BE3D-CACE7BF7C30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A7BB333-0275-411B-89D4-56A53F4F1110}"/>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2341962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794CDD-6C73-4B92-8136-C2B8815BF05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33797A0-744F-463F-8260-8E5E9A9FA2AA}"/>
              </a:ext>
            </a:extLst>
          </p:cNvPr>
          <p:cNvSpPr>
            <a:spLocks noGrp="1"/>
          </p:cNvSpPr>
          <p:nvPr>
            <p:ph type="body" idx="1"/>
          </p:nvPr>
        </p:nvSpPr>
        <p:spPr>
          <a:xfrm>
            <a:off x="839788" y="1681163"/>
            <a:ext cx="5157787" cy="823912"/>
          </a:xfrm>
        </p:spPr>
        <p:txBody>
          <a:bodyPr anchor="b"/>
          <a:lstStyle>
            <a:lvl1pPr marL="0" indent="0">
              <a:buNone/>
              <a:defRPr sz="2400" b="1">
                <a:solidFill>
                  <a:srgbClr val="2184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4" name="Symbol zastępczy zawartości 3">
            <a:extLst>
              <a:ext uri="{FF2B5EF4-FFF2-40B4-BE49-F238E27FC236}">
                <a16:creationId xmlns:a16="http://schemas.microsoft.com/office/drawing/2014/main" id="{CC6AA13E-22E8-4225-82BD-9F0A51DD5C1E}"/>
              </a:ext>
            </a:extLst>
          </p:cNvPr>
          <p:cNvSpPr>
            <a:spLocks noGrp="1"/>
          </p:cNvSpPr>
          <p:nvPr>
            <p:ph sz="half" idx="2"/>
          </p:nvPr>
        </p:nvSpPr>
        <p:spPr>
          <a:xfrm>
            <a:off x="839788" y="2505075"/>
            <a:ext cx="5157787" cy="3684588"/>
          </a:xfrm>
        </p:spPr>
        <p:txBody>
          <a:bodyPr/>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a:extLst>
              <a:ext uri="{FF2B5EF4-FFF2-40B4-BE49-F238E27FC236}">
                <a16:creationId xmlns:a16="http://schemas.microsoft.com/office/drawing/2014/main" id="{95414332-411D-4F65-B679-F89DC2C1AF95}"/>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184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0EF50D3-DF49-4809-BD15-B59515D3CE3D}"/>
              </a:ext>
            </a:extLst>
          </p:cNvPr>
          <p:cNvSpPr>
            <a:spLocks noGrp="1"/>
          </p:cNvSpPr>
          <p:nvPr>
            <p:ph sz="quarter" idx="4"/>
          </p:nvPr>
        </p:nvSpPr>
        <p:spPr>
          <a:xfrm>
            <a:off x="6172200" y="2505075"/>
            <a:ext cx="5183188" cy="3684588"/>
          </a:xfrm>
        </p:spPr>
        <p:txBody>
          <a:bodyPr/>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2584561-62E6-42F0-8A73-201E73AC5ED2}"/>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8" name="Symbol zastępczy stopki 7">
            <a:extLst>
              <a:ext uri="{FF2B5EF4-FFF2-40B4-BE49-F238E27FC236}">
                <a16:creationId xmlns:a16="http://schemas.microsoft.com/office/drawing/2014/main" id="{82B34E4C-ECE8-40BA-9060-D139C819BB1C}"/>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9E6CD62-3427-4A05-A5EB-99787660A407}"/>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77910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70C616-C17B-4669-92B2-FB1616660A2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07206CD-9CE0-4A13-BFF5-963C337DCA72}"/>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4" name="Symbol zastępczy stopki 3">
            <a:extLst>
              <a:ext uri="{FF2B5EF4-FFF2-40B4-BE49-F238E27FC236}">
                <a16:creationId xmlns:a16="http://schemas.microsoft.com/office/drawing/2014/main" id="{A00CC832-B6F1-4A02-A58D-F0A5349FE05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E68A1AF0-603A-4859-92FA-CAC7E596C2C6}"/>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260866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8FDEB6D-3557-44C4-BA1D-E6B25E13F80B}"/>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3" name="Symbol zastępczy stopki 2">
            <a:extLst>
              <a:ext uri="{FF2B5EF4-FFF2-40B4-BE49-F238E27FC236}">
                <a16:creationId xmlns:a16="http://schemas.microsoft.com/office/drawing/2014/main" id="{097C284D-CBB8-4091-969B-EB7AF0E78CE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3A10CBB7-0EE8-4B79-AEC2-EA23A58F118A}"/>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1955357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56FF1-60BE-4538-B6FD-E5E37D7BBE78}"/>
              </a:ext>
            </a:extLst>
          </p:cNvPr>
          <p:cNvSpPr>
            <a:spLocks noGrp="1"/>
          </p:cNvSpPr>
          <p:nvPr>
            <p:ph type="title"/>
          </p:nvPr>
        </p:nvSpPr>
        <p:spPr>
          <a:xfrm>
            <a:off x="839788" y="457200"/>
            <a:ext cx="3932237" cy="1600200"/>
          </a:xfrm>
        </p:spPr>
        <p:txBody>
          <a:bodyPr anchor="b"/>
          <a:lstStyle>
            <a:lvl1pPr>
              <a:defRPr sz="3200">
                <a:solidFill>
                  <a:srgbClr val="222D4D"/>
                </a:solidFill>
              </a:defRPr>
            </a:lvl1pPr>
          </a:lstStyle>
          <a:p>
            <a:r>
              <a:rPr lang="pl-PL"/>
              <a:t>Kliknij, aby edytować styl</a:t>
            </a:r>
          </a:p>
        </p:txBody>
      </p:sp>
      <p:sp>
        <p:nvSpPr>
          <p:cNvPr id="3" name="Symbol zastępczy zawartości 2">
            <a:extLst>
              <a:ext uri="{FF2B5EF4-FFF2-40B4-BE49-F238E27FC236}">
                <a16:creationId xmlns:a16="http://schemas.microsoft.com/office/drawing/2014/main" id="{A95742BF-B1EA-41AC-9DD8-3D0657BD38B3}"/>
              </a:ext>
            </a:extLst>
          </p:cNvPr>
          <p:cNvSpPr>
            <a:spLocks noGrp="1"/>
          </p:cNvSpPr>
          <p:nvPr>
            <p:ph idx="1"/>
          </p:nvPr>
        </p:nvSpPr>
        <p:spPr>
          <a:xfrm>
            <a:off x="5183188" y="987425"/>
            <a:ext cx="6172200" cy="4873625"/>
          </a:xfrm>
        </p:spPr>
        <p:txBody>
          <a:bodyPr/>
          <a:lstStyle>
            <a:lvl1pPr>
              <a:defRPr sz="3200">
                <a:solidFill>
                  <a:srgbClr val="222D4D"/>
                </a:solidFill>
              </a:defRPr>
            </a:lvl1pPr>
            <a:lvl2pPr>
              <a:defRPr sz="2800">
                <a:solidFill>
                  <a:srgbClr val="222D4D"/>
                </a:solidFill>
              </a:defRPr>
            </a:lvl2pPr>
            <a:lvl3pPr>
              <a:defRPr sz="2400">
                <a:solidFill>
                  <a:srgbClr val="222D4D"/>
                </a:solidFill>
              </a:defRPr>
            </a:lvl3pPr>
            <a:lvl4pPr>
              <a:defRPr sz="2000">
                <a:solidFill>
                  <a:srgbClr val="222D4D"/>
                </a:solidFill>
              </a:defRPr>
            </a:lvl4pPr>
            <a:lvl5pPr>
              <a:defRPr sz="2000">
                <a:solidFill>
                  <a:srgbClr val="222D4D"/>
                </a:solidFill>
              </a:defRPr>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EC2F9E8-9814-432E-947D-D16DA3847D28}"/>
              </a:ext>
            </a:extLst>
          </p:cNvPr>
          <p:cNvSpPr>
            <a:spLocks noGrp="1"/>
          </p:cNvSpPr>
          <p:nvPr>
            <p:ph type="body" sz="half" idx="2"/>
          </p:nvPr>
        </p:nvSpPr>
        <p:spPr>
          <a:xfrm>
            <a:off x="839788" y="2057400"/>
            <a:ext cx="3932237" cy="3811588"/>
          </a:xfrm>
        </p:spPr>
        <p:txBody>
          <a:bodyPr/>
          <a:lstStyle>
            <a:lvl1pPr marL="0" indent="0">
              <a:buNone/>
              <a:defRPr sz="1600">
                <a:solidFill>
                  <a:srgbClr val="222D4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53BC00C-59C0-481C-963A-E5BB8CD438F7}"/>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6" name="Symbol zastępczy stopki 5">
            <a:extLst>
              <a:ext uri="{FF2B5EF4-FFF2-40B4-BE49-F238E27FC236}">
                <a16:creationId xmlns:a16="http://schemas.microsoft.com/office/drawing/2014/main" id="{A0E23CE7-663E-4801-8684-20F2AB1D986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052F344-D455-4739-92F0-6E8F4E673749}"/>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1348508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subtitl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247889-FDDA-4B6A-A09F-A66DCAE6B566}"/>
              </a:ext>
            </a:extLst>
          </p:cNvPr>
          <p:cNvSpPr>
            <a:spLocks noGrp="1"/>
          </p:cNvSpPr>
          <p:nvPr>
            <p:ph type="title"/>
          </p:nvPr>
        </p:nvSpPr>
        <p:spPr>
          <a:xfrm>
            <a:off x="839788" y="457200"/>
            <a:ext cx="3932237" cy="1600200"/>
          </a:xfrm>
        </p:spPr>
        <p:txBody>
          <a:bodyPr anchor="b"/>
          <a:lstStyle>
            <a:lvl1pPr>
              <a:defRPr sz="3200">
                <a:solidFill>
                  <a:srgbClr val="222D4D"/>
                </a:solidFill>
              </a:defRPr>
            </a:lvl1pPr>
          </a:lstStyle>
          <a:p>
            <a:r>
              <a:rPr lang="pl-PL"/>
              <a:t>Kliknij, aby edytować styl</a:t>
            </a:r>
          </a:p>
        </p:txBody>
      </p:sp>
      <p:sp>
        <p:nvSpPr>
          <p:cNvPr id="3" name="Symbol zastępczy obrazu 2">
            <a:extLst>
              <a:ext uri="{FF2B5EF4-FFF2-40B4-BE49-F238E27FC236}">
                <a16:creationId xmlns:a16="http://schemas.microsoft.com/office/drawing/2014/main" id="{67F1E635-31B7-4927-BAC9-63EFFA72E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AD35496-904A-4D0B-B56C-37A705D3FF4F}"/>
              </a:ext>
            </a:extLst>
          </p:cNvPr>
          <p:cNvSpPr>
            <a:spLocks noGrp="1"/>
          </p:cNvSpPr>
          <p:nvPr>
            <p:ph type="body" sz="half" idx="2"/>
          </p:nvPr>
        </p:nvSpPr>
        <p:spPr>
          <a:xfrm>
            <a:off x="839788" y="2057400"/>
            <a:ext cx="3932237" cy="3811588"/>
          </a:xfrm>
        </p:spPr>
        <p:txBody>
          <a:bodyPr/>
          <a:lstStyle>
            <a:lvl1pPr marL="0" indent="0">
              <a:buNone/>
              <a:defRPr sz="1600">
                <a:solidFill>
                  <a:srgbClr val="222D4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9A546C9-1B80-4368-8E51-4DB015C7A701}"/>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6" name="Symbol zastępczy stopki 5">
            <a:extLst>
              <a:ext uri="{FF2B5EF4-FFF2-40B4-BE49-F238E27FC236}">
                <a16:creationId xmlns:a16="http://schemas.microsoft.com/office/drawing/2014/main" id="{D4D45D8E-12C9-415C-948D-7338168BEC0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5224244-A60E-40AD-BBAA-8928E2984224}"/>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1906883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text (vertical)">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13FF38-1AC2-4842-8BE4-AC3F07F3A9CF}"/>
              </a:ext>
            </a:extLst>
          </p:cNvPr>
          <p:cNvSpPr>
            <a:spLocks noGrp="1"/>
          </p:cNvSpPr>
          <p:nvPr>
            <p:ph type="title"/>
          </p:nvPr>
        </p:nvSpPr>
        <p:spPr/>
        <p:txBody>
          <a:bodyPr/>
          <a:lstStyle>
            <a:lvl1pPr>
              <a:defRPr>
                <a:solidFill>
                  <a:srgbClr val="222D4D"/>
                </a:solidFill>
              </a:defRPr>
            </a:lvl1pPr>
          </a:lstStyle>
          <a:p>
            <a:r>
              <a:rPr lang="pl-PL" dirty="0"/>
              <a:t>Kliknij, aby edytować styl</a:t>
            </a:r>
          </a:p>
        </p:txBody>
      </p:sp>
      <p:sp>
        <p:nvSpPr>
          <p:cNvPr id="3" name="Symbol zastępczy tytułu pionowego 2">
            <a:extLst>
              <a:ext uri="{FF2B5EF4-FFF2-40B4-BE49-F238E27FC236}">
                <a16:creationId xmlns:a16="http://schemas.microsoft.com/office/drawing/2014/main" id="{BCFDE194-1D34-4C84-BCEF-1E31B5A75BDF}"/>
              </a:ext>
            </a:extLst>
          </p:cNvPr>
          <p:cNvSpPr>
            <a:spLocks noGrp="1"/>
          </p:cNvSpPr>
          <p:nvPr>
            <p:ph type="body" orient="vert" idx="1"/>
          </p:nvPr>
        </p:nvSpPr>
        <p:spPr/>
        <p:txBody>
          <a:bodyPr vert="eaVert"/>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0CCD83B-323F-4383-9213-01AB044CCEDA}"/>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5" name="Symbol zastępczy stopki 4">
            <a:extLst>
              <a:ext uri="{FF2B5EF4-FFF2-40B4-BE49-F238E27FC236}">
                <a16:creationId xmlns:a16="http://schemas.microsoft.com/office/drawing/2014/main" id="{F43AAF63-2F0B-4636-9053-72FB430145E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66D251D-296A-4A8A-870E-7AB14C1AEB07}"/>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830446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le vertical and tex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CACB990-BCE0-427D-8F01-67D6B4BA207A}"/>
              </a:ext>
            </a:extLst>
          </p:cNvPr>
          <p:cNvSpPr>
            <a:spLocks noGrp="1"/>
          </p:cNvSpPr>
          <p:nvPr>
            <p:ph type="title" orient="vert"/>
          </p:nvPr>
        </p:nvSpPr>
        <p:spPr>
          <a:xfrm>
            <a:off x="8724900" y="365125"/>
            <a:ext cx="2628900" cy="5811838"/>
          </a:xfrm>
        </p:spPr>
        <p:txBody>
          <a:bodyPr vert="eaVert"/>
          <a:lstStyle>
            <a:lvl1pPr>
              <a:defRPr>
                <a:solidFill>
                  <a:srgbClr val="222D4D"/>
                </a:solidFill>
              </a:defRPr>
            </a:lvl1pPr>
          </a:lstStyle>
          <a:p>
            <a:r>
              <a:rPr lang="pl-PL"/>
              <a:t>Kliknij, aby edytować styl</a:t>
            </a:r>
          </a:p>
        </p:txBody>
      </p:sp>
      <p:sp>
        <p:nvSpPr>
          <p:cNvPr id="3" name="Symbol zastępczy tytułu pionowego 2">
            <a:extLst>
              <a:ext uri="{FF2B5EF4-FFF2-40B4-BE49-F238E27FC236}">
                <a16:creationId xmlns:a16="http://schemas.microsoft.com/office/drawing/2014/main" id="{159410C3-C891-45D1-A49C-5CCCC3604760}"/>
              </a:ext>
            </a:extLst>
          </p:cNvPr>
          <p:cNvSpPr>
            <a:spLocks noGrp="1"/>
          </p:cNvSpPr>
          <p:nvPr>
            <p:ph type="body" orient="vert" idx="1"/>
          </p:nvPr>
        </p:nvSpPr>
        <p:spPr>
          <a:xfrm>
            <a:off x="838200" y="365125"/>
            <a:ext cx="7734300" cy="5811838"/>
          </a:xfrm>
        </p:spPr>
        <p:txBody>
          <a:bodyPr vert="eaVert"/>
          <a:lstStyle>
            <a:lvl1pPr>
              <a:defRPr>
                <a:solidFill>
                  <a:srgbClr val="222D4D"/>
                </a:solidFill>
              </a:defRPr>
            </a:lvl1pPr>
            <a:lvl2pPr>
              <a:defRPr>
                <a:solidFill>
                  <a:srgbClr val="222D4D"/>
                </a:solidFill>
              </a:defRPr>
            </a:lvl2pPr>
            <a:lvl3pPr>
              <a:defRPr>
                <a:solidFill>
                  <a:srgbClr val="222D4D"/>
                </a:solidFill>
              </a:defRPr>
            </a:lvl3pPr>
            <a:lvl4pPr>
              <a:defRPr>
                <a:solidFill>
                  <a:srgbClr val="222D4D"/>
                </a:solidFill>
              </a:defRPr>
            </a:lvl4pPr>
            <a:lvl5pPr>
              <a:defRPr>
                <a:solidFill>
                  <a:srgbClr val="222D4D"/>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a:extLst>
              <a:ext uri="{FF2B5EF4-FFF2-40B4-BE49-F238E27FC236}">
                <a16:creationId xmlns:a16="http://schemas.microsoft.com/office/drawing/2014/main" id="{EA5AC431-CEDD-438F-8DB8-FB1CE1915A76}"/>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5" name="Symbol zastępczy stopki 4">
            <a:extLst>
              <a:ext uri="{FF2B5EF4-FFF2-40B4-BE49-F238E27FC236}">
                <a16:creationId xmlns:a16="http://schemas.microsoft.com/office/drawing/2014/main" id="{6A599748-CC16-46BC-A893-67B48ADB355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A2C40A2-F603-4BC0-AFB7-CB854DEF208E}"/>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30801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28C65E55-392A-4FDA-8145-53902E3582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8541" y="6355684"/>
            <a:ext cx="1778611" cy="120994"/>
          </a:xfrm>
          <a:prstGeom prst="rect">
            <a:avLst/>
          </a:prstGeom>
        </p:spPr>
      </p:pic>
      <p:sp>
        <p:nvSpPr>
          <p:cNvPr id="2" name="Tytuł 1">
            <a:extLst>
              <a:ext uri="{FF2B5EF4-FFF2-40B4-BE49-F238E27FC236}">
                <a16:creationId xmlns:a16="http://schemas.microsoft.com/office/drawing/2014/main" id="{A61A91DD-BFFC-4C6B-81D3-21B8CC355814}"/>
              </a:ext>
            </a:extLst>
          </p:cNvPr>
          <p:cNvSpPr>
            <a:spLocks noGrp="1"/>
          </p:cNvSpPr>
          <p:nvPr>
            <p:ph type="title"/>
          </p:nvPr>
        </p:nvSpPr>
        <p:spPr/>
        <p:txBody>
          <a:bodyPr>
            <a:normAutofit/>
          </a:bodyPr>
          <a:lstStyle>
            <a:lvl1pPr>
              <a:defRPr sz="3200" b="1">
                <a:solidFill>
                  <a:srgbClr val="FCE116"/>
                </a:solidFill>
                <a:latin typeface="Source Sans Pro" panose="020B0503030403020204" pitchFamily="34" charset="0"/>
                <a:ea typeface="Source Sans Pro" panose="020B0503030403020204" pitchFamily="34" charset="0"/>
              </a:defRPr>
            </a:lvl1pPr>
          </a:lstStyle>
          <a:p>
            <a:r>
              <a:rPr lang="pl-PL" dirty="0"/>
              <a:t>Kliknij, aby edytować styl</a:t>
            </a:r>
          </a:p>
        </p:txBody>
      </p:sp>
      <p:sp>
        <p:nvSpPr>
          <p:cNvPr id="3" name="Symbol zastępczy daty 2">
            <a:extLst>
              <a:ext uri="{FF2B5EF4-FFF2-40B4-BE49-F238E27FC236}">
                <a16:creationId xmlns:a16="http://schemas.microsoft.com/office/drawing/2014/main" id="{6809F973-DBB5-4C0E-96DD-BB6DF77E672F}"/>
              </a:ext>
            </a:extLst>
          </p:cNvPr>
          <p:cNvSpPr>
            <a:spLocks noGrp="1"/>
          </p:cNvSpPr>
          <p:nvPr>
            <p:ph type="dt" sz="half" idx="10"/>
          </p:nvPr>
        </p:nvSpPr>
        <p:spPr>
          <a:xfrm>
            <a:off x="838200" y="6224730"/>
            <a:ext cx="1392382"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68A09741-6CB2-45F5-B9CB-C89E97ECB799}"/>
              </a:ext>
            </a:extLst>
          </p:cNvPr>
          <p:cNvSpPr>
            <a:spLocks noGrp="1"/>
          </p:cNvSpPr>
          <p:nvPr>
            <p:ph type="ftr" sz="quarter" idx="11"/>
          </p:nvPr>
        </p:nvSpPr>
        <p:spPr>
          <a:xfrm>
            <a:off x="4038600" y="6224730"/>
            <a:ext cx="2088573"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endParaRPr lang="pl-PL"/>
          </a:p>
        </p:txBody>
      </p:sp>
      <p:sp>
        <p:nvSpPr>
          <p:cNvPr id="5" name="Symbol zastępczy numeru slajdu 4">
            <a:extLst>
              <a:ext uri="{FF2B5EF4-FFF2-40B4-BE49-F238E27FC236}">
                <a16:creationId xmlns:a16="http://schemas.microsoft.com/office/drawing/2014/main" id="{9170CD48-0591-4E49-B12E-506A86E569DF}"/>
              </a:ext>
            </a:extLst>
          </p:cNvPr>
          <p:cNvSpPr>
            <a:spLocks noGrp="1"/>
          </p:cNvSpPr>
          <p:nvPr>
            <p:ph type="sldNum" sz="quarter" idx="12"/>
          </p:nvPr>
        </p:nvSpPr>
        <p:spPr>
          <a:xfrm>
            <a:off x="8610600" y="6224730"/>
            <a:ext cx="1392382"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
        <p:nvSpPr>
          <p:cNvPr id="7" name="Symbol zastępczy zawartości 6">
            <a:extLst>
              <a:ext uri="{FF2B5EF4-FFF2-40B4-BE49-F238E27FC236}">
                <a16:creationId xmlns:a16="http://schemas.microsoft.com/office/drawing/2014/main" id="{8A6876B5-FA04-41D0-B16E-5A1CE7A34005}"/>
              </a:ext>
            </a:extLst>
          </p:cNvPr>
          <p:cNvSpPr>
            <a:spLocks noGrp="1"/>
          </p:cNvSpPr>
          <p:nvPr>
            <p:ph sz="quarter" idx="13"/>
          </p:nvPr>
        </p:nvSpPr>
        <p:spPr>
          <a:xfrm>
            <a:off x="838200" y="2160588"/>
            <a:ext cx="10515600" cy="2549525"/>
          </a:xfrm>
        </p:spPr>
        <p:txBody>
          <a:bodyPr/>
          <a:lstStyle>
            <a:lvl1pPr>
              <a:defRPr>
                <a:solidFill>
                  <a:schemeClr val="bg1"/>
                </a:solidFill>
                <a:latin typeface="Source Sans Pro" panose="020B0503030403020204" pitchFamily="34" charset="0"/>
                <a:ea typeface="Source Sans Pro" panose="020B0503030403020204" pitchFamily="34" charset="0"/>
              </a:defRPr>
            </a:lvl1pPr>
            <a:lvl2pPr>
              <a:defRPr>
                <a:solidFill>
                  <a:schemeClr val="bg1"/>
                </a:solidFill>
                <a:latin typeface="Source Sans Pro" panose="020B0503030403020204" pitchFamily="34" charset="0"/>
                <a:ea typeface="Source Sans Pro" panose="020B0503030403020204" pitchFamily="34" charset="0"/>
              </a:defRPr>
            </a:lvl2pPr>
            <a:lvl3pPr>
              <a:defRPr>
                <a:solidFill>
                  <a:schemeClr val="bg1"/>
                </a:solidFill>
                <a:latin typeface="Source Sans Pro" panose="020B0503030403020204" pitchFamily="34" charset="0"/>
                <a:ea typeface="Source Sans Pro" panose="020B0503030403020204" pitchFamily="34" charset="0"/>
              </a:defRPr>
            </a:lvl3pPr>
            <a:lvl4pPr>
              <a:defRPr>
                <a:solidFill>
                  <a:schemeClr val="bg1"/>
                </a:solidFill>
                <a:latin typeface="Source Sans Pro" panose="020B0503030403020204" pitchFamily="34" charset="0"/>
                <a:ea typeface="Source Sans Pro" panose="020B0503030403020204" pitchFamily="34" charset="0"/>
              </a:defRPr>
            </a:lvl4pPr>
            <a:lvl5pPr>
              <a:defRPr>
                <a:solidFill>
                  <a:schemeClr val="bg1"/>
                </a:solidFill>
                <a:latin typeface="Source Sans Pro" panose="020B0503030403020204" pitchFamily="34" charset="0"/>
                <a:ea typeface="Source Sans Pro" panose="020B0503030403020204" pitchFamily="34" charset="0"/>
              </a:defRPr>
            </a:lvl5pPr>
          </a:lstStyle>
          <a:p>
            <a:pPr lvl="0"/>
            <a:r>
              <a:rPr lang="pl-PL"/>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34314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1904878"/>
            <a:ext cx="10363200" cy="1695572"/>
          </a:xfrm>
          <a:prstGeom prst="rect">
            <a:avLst/>
          </a:prstGeom>
        </p:spPr>
        <p:txBody>
          <a:bodyPr/>
          <a:lstStyle>
            <a:lvl1pPr>
              <a:defRPr>
                <a:solidFill>
                  <a:schemeClr val="tx1"/>
                </a:solidFill>
              </a:defRPr>
            </a:lvl1pPr>
          </a:lstStyle>
          <a:p>
            <a:r>
              <a:rPr lang="es-ES_tradnl"/>
              <a:t>Clic para editar título</a:t>
            </a:r>
            <a:endParaRPr lang="es-ES" dirty="0"/>
          </a:p>
        </p:txBody>
      </p:sp>
      <p:sp>
        <p:nvSpPr>
          <p:cNvPr id="3" name="Subtítu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lgn="r">
              <a:defRPr/>
            </a:lvl1pPr>
          </a:lstStyle>
          <a:p>
            <a:pPr>
              <a:defRPr/>
            </a:pPr>
            <a:fld id="{6E93405D-56C1-644E-8CE9-AD00F362F934}" type="slidenum">
              <a:rPr lang="es-ES" smtClean="0"/>
              <a:pPr>
                <a:defRPr/>
              </a:pPr>
              <a:t>‹#›</a:t>
            </a:fld>
            <a:endParaRPr lang="es-ES" dirty="0"/>
          </a:p>
        </p:txBody>
      </p:sp>
      <p:sp>
        <p:nvSpPr>
          <p:cNvPr id="8" name="Marcador de texto 7"/>
          <p:cNvSpPr>
            <a:spLocks noGrp="1"/>
          </p:cNvSpPr>
          <p:nvPr>
            <p:ph type="body" sz="quarter" idx="13" hasCustomPrompt="1"/>
          </p:nvPr>
        </p:nvSpPr>
        <p:spPr>
          <a:xfrm>
            <a:off x="237067" y="975360"/>
            <a:ext cx="6688667" cy="670560"/>
          </a:xfrm>
          <a:prstGeom prst="rect">
            <a:avLst/>
          </a:prstGeom>
        </p:spPr>
        <p:txBody>
          <a:bodyPr/>
          <a:lstStyle>
            <a:lvl1pPr marL="0" indent="0">
              <a:buNone/>
              <a:defRPr lang="es-ES" b="1" dirty="0">
                <a:solidFill>
                  <a:srgbClr val="1B4881"/>
                </a:solidFill>
                <a:latin typeface="+mj-lt"/>
              </a:defRPr>
            </a:lvl1pPr>
          </a:lstStyle>
          <a:p>
            <a:pPr lvl="0">
              <a:spcBef>
                <a:spcPct val="0"/>
              </a:spcBef>
            </a:pPr>
            <a:r>
              <a:rPr lang="es-ES_tradnl" dirty="0"/>
              <a:t>CLIC PARA INSERTAR TEXTO</a:t>
            </a:r>
            <a:endParaRPr lang="es-ES" dirty="0"/>
          </a:p>
        </p:txBody>
      </p:sp>
      <p:sp>
        <p:nvSpPr>
          <p:cNvPr id="10" name="Marcador de texto 9"/>
          <p:cNvSpPr>
            <a:spLocks noGrp="1"/>
          </p:cNvSpPr>
          <p:nvPr>
            <p:ph type="body" sz="quarter" idx="14" hasCustomPrompt="1"/>
          </p:nvPr>
        </p:nvSpPr>
        <p:spPr>
          <a:xfrm>
            <a:off x="7399866" y="914401"/>
            <a:ext cx="4606815" cy="497204"/>
          </a:xfrm>
          <a:prstGeom prst="rect">
            <a:avLst/>
          </a:prstGeom>
        </p:spPr>
        <p:txBody>
          <a:bodyPr vert="horz"/>
          <a:lstStyle>
            <a:lvl1pPr marL="0" indent="0">
              <a:buNone/>
              <a:defRPr sz="1440" b="1" baseline="0">
                <a:solidFill>
                  <a:schemeClr val="bg1"/>
                </a:solidFill>
              </a:defRPr>
            </a:lvl1pPr>
          </a:lstStyle>
          <a:p>
            <a:pPr lvl="0"/>
            <a:r>
              <a:rPr lang="es-ES" dirty="0"/>
              <a:t>Clic para insertar texto</a:t>
            </a:r>
          </a:p>
        </p:txBody>
      </p:sp>
    </p:spTree>
    <p:extLst>
      <p:ext uri="{BB962C8B-B14F-4D97-AF65-F5344CB8AC3E}">
        <p14:creationId xmlns:p14="http://schemas.microsoft.com/office/powerpoint/2010/main" val="2661575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609600" y="6356986"/>
            <a:ext cx="2844800" cy="363854"/>
          </a:xfrm>
          <a:prstGeom prst="rect">
            <a:avLst/>
          </a:prstGeom>
        </p:spPr>
        <p:txBody>
          <a:bodyPr/>
          <a:lstStyle>
            <a:lvl1pPr>
              <a:defRPr sz="1440">
                <a:solidFill>
                  <a:srgbClr val="898989"/>
                </a:solidFill>
              </a:defRPr>
            </a:lvl1pPr>
          </a:lstStyle>
          <a:p>
            <a:pPr>
              <a:defRPr/>
            </a:pPr>
            <a:endParaRPr lang="es-ES" dirty="0"/>
          </a:p>
        </p:txBody>
      </p:sp>
      <p:sp>
        <p:nvSpPr>
          <p:cNvPr id="5" name="Marcador de pie de página 4"/>
          <p:cNvSpPr>
            <a:spLocks noGrp="1"/>
          </p:cNvSpPr>
          <p:nvPr>
            <p:ph type="ftr" sz="quarter" idx="11"/>
          </p:nvPr>
        </p:nvSpPr>
        <p:spPr>
          <a:xfrm>
            <a:off x="4165600" y="6356986"/>
            <a:ext cx="3860800" cy="363854"/>
          </a:xfrm>
          <a:prstGeom prst="rect">
            <a:avLst/>
          </a:prstGeom>
        </p:spPr>
        <p:txBody>
          <a:bodyPr/>
          <a:lstStyle>
            <a:lvl1pPr algn="ctr">
              <a:defRPr sz="1440">
                <a:solidFill>
                  <a:srgbClr val="898989"/>
                </a:solidFill>
              </a:defRPr>
            </a:lvl1pPr>
          </a:lstStyle>
          <a:p>
            <a:pPr>
              <a:defRPr/>
            </a:pPr>
            <a:endParaRPr lang="es-ES" dirty="0"/>
          </a:p>
        </p:txBody>
      </p:sp>
      <p:sp>
        <p:nvSpPr>
          <p:cNvPr id="6" name="Marcador de número de diapositiva 5"/>
          <p:cNvSpPr>
            <a:spLocks noGrp="1"/>
          </p:cNvSpPr>
          <p:nvPr>
            <p:ph type="sldNum" sz="quarter" idx="12"/>
          </p:nvPr>
        </p:nvSpPr>
        <p:spPr>
          <a:xfrm>
            <a:off x="11705168" y="6229351"/>
            <a:ext cx="486833" cy="628650"/>
          </a:xfrm>
          <a:prstGeom prst="rect">
            <a:avLst/>
          </a:prstGeom>
        </p:spPr>
        <p:txBody>
          <a:bodyPr/>
          <a:lstStyle>
            <a:lvl1pPr>
              <a:defRPr/>
            </a:lvl1pPr>
          </a:lstStyle>
          <a:p>
            <a:pPr>
              <a:defRPr/>
            </a:pPr>
            <a:fld id="{B3B274BA-FEB4-C145-9396-84DCC37B1F5A}" type="slidenum">
              <a:rPr lang="es-ES"/>
              <a:pPr>
                <a:defRPr/>
              </a:pPr>
              <a:t>‹#›</a:t>
            </a:fld>
            <a:endParaRPr lang="es-ES" dirty="0"/>
          </a:p>
        </p:txBody>
      </p:sp>
      <p:sp>
        <p:nvSpPr>
          <p:cNvPr id="8" name="Marcador de contenido 2"/>
          <p:cNvSpPr>
            <a:spLocks noGrp="1"/>
          </p:cNvSpPr>
          <p:nvPr>
            <p:ph idx="1"/>
          </p:nvPr>
        </p:nvSpPr>
        <p:spPr>
          <a:xfrm>
            <a:off x="528377" y="1703070"/>
            <a:ext cx="10972800" cy="4526280"/>
          </a:xfrm>
          <a:prstGeom prst="rect">
            <a:avLst/>
          </a:prstGeom>
        </p:spPr>
        <p:txBody>
          <a:bodyPr/>
          <a:lstStyle>
            <a:lvl1pPr>
              <a:defRPr sz="1920">
                <a:solidFill>
                  <a:schemeClr val="tx1"/>
                </a:solidFill>
              </a:defRPr>
            </a:lvl1pPr>
            <a:lvl2pPr>
              <a:defRPr>
                <a:solidFill>
                  <a:schemeClr val="tx1"/>
                </a:solidFill>
              </a:defRPr>
            </a:lvl2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0" name="Título 1"/>
          <p:cNvSpPr>
            <a:spLocks noGrp="1"/>
          </p:cNvSpPr>
          <p:nvPr>
            <p:ph type="title" hasCustomPrompt="1"/>
          </p:nvPr>
        </p:nvSpPr>
        <p:spPr>
          <a:xfrm>
            <a:off x="237066" y="990600"/>
            <a:ext cx="6561193" cy="624840"/>
          </a:xfrm>
          <a:prstGeom prst="rect">
            <a:avLst/>
          </a:prstGeom>
        </p:spPr>
        <p:txBody>
          <a:bodyPr/>
          <a:lstStyle>
            <a:lvl1pPr>
              <a:defRPr lang="es-ES" sz="1920" dirty="0">
                <a:solidFill>
                  <a:srgbClr val="1B4881"/>
                </a:solidFill>
              </a:defRPr>
            </a:lvl1pPr>
          </a:lstStyle>
          <a:p>
            <a:pPr lvl="0"/>
            <a:r>
              <a:rPr lang="es-ES_tradnl" dirty="0"/>
              <a:t>CLIC PARA AÑADIR TEXTO</a:t>
            </a:r>
            <a:endParaRPr lang="es-ES" dirty="0"/>
          </a:p>
        </p:txBody>
      </p:sp>
      <p:sp>
        <p:nvSpPr>
          <p:cNvPr id="11" name="Marcador de contenido 13"/>
          <p:cNvSpPr>
            <a:spLocks noGrp="1"/>
          </p:cNvSpPr>
          <p:nvPr>
            <p:ph sz="quarter" idx="13" hasCustomPrompt="1"/>
          </p:nvPr>
        </p:nvSpPr>
        <p:spPr>
          <a:xfrm>
            <a:off x="7404100" y="899160"/>
            <a:ext cx="4524553" cy="518160"/>
          </a:xfrm>
          <a:prstGeom prst="rect">
            <a:avLst/>
          </a:prstGeom>
        </p:spPr>
        <p:txBody>
          <a:bodyPr vert="horz"/>
          <a:lstStyle>
            <a:lvl1pPr marL="0" indent="0">
              <a:buNone/>
              <a:defRPr lang="es-ES" sz="1440" b="1" baseline="0" dirty="0">
                <a:solidFill>
                  <a:schemeClr val="bg1"/>
                </a:solidFill>
              </a:defRPr>
            </a:lvl1pPr>
          </a:lstStyle>
          <a:p>
            <a:pPr marL="411480" lvl="0" indent="-411480"/>
            <a:r>
              <a:rPr lang="es-ES" dirty="0"/>
              <a:t>Clic para añadir texto</a:t>
            </a:r>
          </a:p>
        </p:txBody>
      </p:sp>
    </p:spTree>
    <p:extLst>
      <p:ext uri="{BB962C8B-B14F-4D97-AF65-F5344CB8AC3E}">
        <p14:creationId xmlns:p14="http://schemas.microsoft.com/office/powerpoint/2010/main" val="73370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11705168" y="6229351"/>
            <a:ext cx="486833" cy="628650"/>
          </a:xfrm>
          <a:prstGeom prst="rect">
            <a:avLst/>
          </a:prstGeom>
        </p:spPr>
        <p:txBody>
          <a:bodyPr/>
          <a:lstStyle/>
          <a:p>
            <a:pPr>
              <a:defRPr/>
            </a:pPr>
            <a:fld id="{72F806D0-7F2A-AD41-B31F-BADF3A1111E5}" type="slidenum">
              <a:rPr lang="es-ES" smtClean="0"/>
              <a:pPr>
                <a:defRPr/>
              </a:pPr>
              <a:t>‹#›</a:t>
            </a:fld>
            <a:endParaRPr lang="es-ES" dirty="0"/>
          </a:p>
        </p:txBody>
      </p:sp>
      <p:sp>
        <p:nvSpPr>
          <p:cNvPr id="4" name="Marcador de tabla 8"/>
          <p:cNvSpPr>
            <a:spLocks noGrp="1"/>
          </p:cNvSpPr>
          <p:nvPr>
            <p:ph type="tbl" sz="quarter" idx="13"/>
          </p:nvPr>
        </p:nvSpPr>
        <p:spPr>
          <a:xfrm>
            <a:off x="677334" y="1702980"/>
            <a:ext cx="10481733" cy="4526371"/>
          </a:xfrm>
          <a:prstGeom prst="rect">
            <a:avLst/>
          </a:prstGeom>
        </p:spPr>
        <p:txBody>
          <a:bodyPr vert="horz"/>
          <a:lstStyle>
            <a:lvl1pPr marL="430530" indent="-430530">
              <a:buFont typeface="Arial" panose="020B0604020202020204" pitchFamily="34" charset="0"/>
              <a:buChar char="•"/>
              <a:defRPr sz="1920">
                <a:solidFill>
                  <a:schemeClr val="tx1"/>
                </a:solidFill>
              </a:defRPr>
            </a:lvl1pPr>
          </a:lstStyle>
          <a:p>
            <a:endParaRPr lang="es-ES" dirty="0"/>
          </a:p>
        </p:txBody>
      </p:sp>
      <p:sp>
        <p:nvSpPr>
          <p:cNvPr id="5" name="Marcador de fecha 2"/>
          <p:cNvSpPr>
            <a:spLocks noGrp="1"/>
          </p:cNvSpPr>
          <p:nvPr>
            <p:ph type="dt" sz="half" idx="11"/>
          </p:nvPr>
        </p:nvSpPr>
        <p:spPr>
          <a:xfrm>
            <a:off x="609600" y="6356986"/>
            <a:ext cx="2844800" cy="363854"/>
          </a:xfrm>
          <a:prstGeom prst="rect">
            <a:avLst/>
          </a:prstGeom>
        </p:spPr>
        <p:txBody>
          <a:bodyPr/>
          <a:lstStyle>
            <a:lvl1pPr>
              <a:defRPr sz="1440">
                <a:solidFill>
                  <a:srgbClr val="898989"/>
                </a:solidFill>
              </a:defRPr>
            </a:lvl1pPr>
          </a:lstStyle>
          <a:p>
            <a:pPr>
              <a:defRPr/>
            </a:pPr>
            <a:endParaRPr lang="es-ES"/>
          </a:p>
        </p:txBody>
      </p:sp>
      <p:sp>
        <p:nvSpPr>
          <p:cNvPr id="6" name="Marcador de pie de página 3"/>
          <p:cNvSpPr>
            <a:spLocks noGrp="1"/>
          </p:cNvSpPr>
          <p:nvPr>
            <p:ph type="ftr" sz="quarter" idx="12"/>
          </p:nvPr>
        </p:nvSpPr>
        <p:spPr>
          <a:xfrm>
            <a:off x="4165600" y="6356986"/>
            <a:ext cx="3860800" cy="363854"/>
          </a:xfrm>
          <a:prstGeom prst="rect">
            <a:avLst/>
          </a:prstGeom>
        </p:spPr>
        <p:txBody>
          <a:bodyPr/>
          <a:lstStyle>
            <a:lvl1pPr algn="ctr">
              <a:defRPr sz="1440">
                <a:solidFill>
                  <a:srgbClr val="898989"/>
                </a:solidFill>
              </a:defRPr>
            </a:lvl1pPr>
          </a:lstStyle>
          <a:p>
            <a:pPr>
              <a:defRPr/>
            </a:pPr>
            <a:endParaRPr lang="es-ES" dirty="0"/>
          </a:p>
        </p:txBody>
      </p:sp>
      <p:sp>
        <p:nvSpPr>
          <p:cNvPr id="9" name="Título 1"/>
          <p:cNvSpPr>
            <a:spLocks noGrp="1"/>
          </p:cNvSpPr>
          <p:nvPr>
            <p:ph type="title" hasCustomPrompt="1"/>
          </p:nvPr>
        </p:nvSpPr>
        <p:spPr>
          <a:xfrm>
            <a:off x="237065" y="990600"/>
            <a:ext cx="6600208" cy="624840"/>
          </a:xfrm>
          <a:prstGeom prst="rect">
            <a:avLst/>
          </a:prstGeom>
        </p:spPr>
        <p:txBody>
          <a:bodyPr/>
          <a:lstStyle>
            <a:lvl1pPr>
              <a:defRPr lang="es-ES" sz="1920" dirty="0">
                <a:solidFill>
                  <a:srgbClr val="1B4881"/>
                </a:solidFill>
              </a:defRPr>
            </a:lvl1pPr>
          </a:lstStyle>
          <a:p>
            <a:pPr lvl="0"/>
            <a:r>
              <a:rPr lang="es-ES_tradnl" dirty="0"/>
              <a:t>CLIC PARA AÑADIR TEXTO</a:t>
            </a:r>
            <a:endParaRPr lang="es-ES" dirty="0"/>
          </a:p>
        </p:txBody>
      </p:sp>
      <p:sp>
        <p:nvSpPr>
          <p:cNvPr id="10" name="Marcador de contenido 13"/>
          <p:cNvSpPr>
            <a:spLocks noGrp="1"/>
          </p:cNvSpPr>
          <p:nvPr>
            <p:ph sz="quarter" idx="14" hasCustomPrompt="1"/>
          </p:nvPr>
        </p:nvSpPr>
        <p:spPr>
          <a:xfrm>
            <a:off x="7404100" y="899160"/>
            <a:ext cx="4553813" cy="518160"/>
          </a:xfrm>
          <a:prstGeom prst="rect">
            <a:avLst/>
          </a:prstGeom>
        </p:spPr>
        <p:txBody>
          <a:bodyPr vert="horz"/>
          <a:lstStyle>
            <a:lvl1pPr>
              <a:defRPr lang="es-ES" sz="1440" b="1" baseline="0" dirty="0">
                <a:solidFill>
                  <a:schemeClr val="bg1"/>
                </a:solidFill>
              </a:defRPr>
            </a:lvl1pPr>
          </a:lstStyle>
          <a:p>
            <a:pPr marL="0" lvl="0" indent="0">
              <a:buNone/>
            </a:pPr>
            <a:r>
              <a:rPr lang="es-ES" dirty="0"/>
              <a:t>Clic para añadir texto</a:t>
            </a:r>
          </a:p>
        </p:txBody>
      </p:sp>
    </p:spTree>
    <p:extLst>
      <p:ext uri="{BB962C8B-B14F-4D97-AF65-F5344CB8AC3E}">
        <p14:creationId xmlns:p14="http://schemas.microsoft.com/office/powerpoint/2010/main" val="2560336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11705168" y="6229351"/>
            <a:ext cx="486833" cy="628650"/>
          </a:xfrm>
          <a:prstGeom prst="rect">
            <a:avLst/>
          </a:prstGeom>
        </p:spPr>
        <p:txBody>
          <a:bodyPr/>
          <a:lstStyle/>
          <a:p>
            <a:pPr>
              <a:defRPr/>
            </a:pPr>
            <a:fld id="{72F806D0-7F2A-AD41-B31F-BADF3A1111E5}" type="slidenum">
              <a:rPr lang="es-ES" smtClean="0"/>
              <a:pPr>
                <a:defRPr/>
              </a:pPr>
              <a:t>‹#›</a:t>
            </a:fld>
            <a:endParaRPr lang="es-ES" dirty="0"/>
          </a:p>
        </p:txBody>
      </p:sp>
      <p:sp>
        <p:nvSpPr>
          <p:cNvPr id="5" name="Marcador de fecha 2"/>
          <p:cNvSpPr>
            <a:spLocks noGrp="1"/>
          </p:cNvSpPr>
          <p:nvPr>
            <p:ph type="dt" sz="half" idx="11"/>
          </p:nvPr>
        </p:nvSpPr>
        <p:spPr>
          <a:xfrm>
            <a:off x="609600" y="6356986"/>
            <a:ext cx="2844800" cy="363854"/>
          </a:xfrm>
          <a:prstGeom prst="rect">
            <a:avLst/>
          </a:prstGeom>
        </p:spPr>
        <p:txBody>
          <a:bodyPr/>
          <a:lstStyle>
            <a:lvl1pPr>
              <a:defRPr sz="1440">
                <a:solidFill>
                  <a:srgbClr val="898989"/>
                </a:solidFill>
              </a:defRPr>
            </a:lvl1pPr>
          </a:lstStyle>
          <a:p>
            <a:pPr>
              <a:defRPr/>
            </a:pPr>
            <a:endParaRPr lang="es-ES"/>
          </a:p>
        </p:txBody>
      </p:sp>
      <p:sp>
        <p:nvSpPr>
          <p:cNvPr id="6" name="Marcador de pie de página 3"/>
          <p:cNvSpPr>
            <a:spLocks noGrp="1"/>
          </p:cNvSpPr>
          <p:nvPr>
            <p:ph type="ftr" sz="quarter" idx="12"/>
          </p:nvPr>
        </p:nvSpPr>
        <p:spPr>
          <a:xfrm>
            <a:off x="4165600" y="6356986"/>
            <a:ext cx="3860800" cy="363854"/>
          </a:xfrm>
          <a:prstGeom prst="rect">
            <a:avLst/>
          </a:prstGeom>
        </p:spPr>
        <p:txBody>
          <a:bodyPr/>
          <a:lstStyle>
            <a:lvl1pPr algn="ctr">
              <a:defRPr sz="1440">
                <a:solidFill>
                  <a:srgbClr val="898989"/>
                </a:solidFill>
              </a:defRPr>
            </a:lvl1pPr>
          </a:lstStyle>
          <a:p>
            <a:pPr>
              <a:defRPr/>
            </a:pPr>
            <a:endParaRPr lang="es-ES" dirty="0"/>
          </a:p>
        </p:txBody>
      </p:sp>
      <p:sp>
        <p:nvSpPr>
          <p:cNvPr id="7" name="Marcador de contenido 2"/>
          <p:cNvSpPr>
            <a:spLocks noGrp="1"/>
          </p:cNvSpPr>
          <p:nvPr>
            <p:ph idx="1"/>
          </p:nvPr>
        </p:nvSpPr>
        <p:spPr>
          <a:xfrm>
            <a:off x="5023104" y="1797289"/>
            <a:ext cx="6914896" cy="4356257"/>
          </a:xfrm>
          <a:prstGeom prst="rect">
            <a:avLst/>
          </a:prstGeom>
        </p:spPr>
        <p:txBody>
          <a:bodyPr/>
          <a:lstStyle>
            <a:lvl1pPr marL="548640" indent="-548640">
              <a:buFont typeface="Arial" panose="020B0604020202020204" pitchFamily="34" charset="0"/>
              <a:buChar char="•"/>
              <a:defRPr sz="3840">
                <a:solidFill>
                  <a:schemeClr val="tx1"/>
                </a:solidFill>
              </a:defRPr>
            </a:lvl1pPr>
            <a:lvl2pPr>
              <a:defRPr sz="3360">
                <a:solidFill>
                  <a:schemeClr val="tx1"/>
                </a:solidFill>
              </a:defRPr>
            </a:lvl2pPr>
            <a:lvl3pPr>
              <a:defRPr sz="2880">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8" name="Marcador de texto 3"/>
          <p:cNvSpPr>
            <a:spLocks noGrp="1"/>
          </p:cNvSpPr>
          <p:nvPr>
            <p:ph type="body" sz="half" idx="2"/>
          </p:nvPr>
        </p:nvSpPr>
        <p:spPr>
          <a:xfrm>
            <a:off x="609600" y="1781983"/>
            <a:ext cx="4140403" cy="4371563"/>
          </a:xfrm>
          <a:prstGeom prst="rect">
            <a:avLst/>
          </a:prstGeom>
        </p:spPr>
        <p:txBody>
          <a:bodyPr/>
          <a:lstStyle>
            <a:lvl1pPr marL="0" indent="0">
              <a:buNone/>
              <a:defRPr sz="1680">
                <a:solidFill>
                  <a:schemeClr val="tx1"/>
                </a:solidFill>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s-ES_tradnl"/>
              <a:t>Haga clic para modificar el estilo de texto del patrón</a:t>
            </a:r>
          </a:p>
        </p:txBody>
      </p:sp>
      <p:sp>
        <p:nvSpPr>
          <p:cNvPr id="11" name="Título 1"/>
          <p:cNvSpPr>
            <a:spLocks noGrp="1"/>
          </p:cNvSpPr>
          <p:nvPr>
            <p:ph type="title" hasCustomPrompt="1"/>
          </p:nvPr>
        </p:nvSpPr>
        <p:spPr>
          <a:xfrm>
            <a:off x="237065" y="990600"/>
            <a:ext cx="6629469" cy="624840"/>
          </a:xfrm>
          <a:prstGeom prst="rect">
            <a:avLst/>
          </a:prstGeom>
        </p:spPr>
        <p:txBody>
          <a:bodyPr/>
          <a:lstStyle>
            <a:lvl1pPr>
              <a:defRPr lang="es-ES" sz="1920" dirty="0">
                <a:solidFill>
                  <a:srgbClr val="1B4881"/>
                </a:solidFill>
              </a:defRPr>
            </a:lvl1pPr>
          </a:lstStyle>
          <a:p>
            <a:pPr lvl="0"/>
            <a:r>
              <a:rPr lang="es-ES_tradnl" dirty="0"/>
              <a:t>CLIC PARA AÑADIR TEXTO</a:t>
            </a:r>
            <a:endParaRPr lang="es-ES" dirty="0"/>
          </a:p>
        </p:txBody>
      </p:sp>
      <p:sp>
        <p:nvSpPr>
          <p:cNvPr id="12" name="Marcador de contenido 13"/>
          <p:cNvSpPr>
            <a:spLocks noGrp="1"/>
          </p:cNvSpPr>
          <p:nvPr>
            <p:ph sz="quarter" idx="13" hasCustomPrompt="1"/>
          </p:nvPr>
        </p:nvSpPr>
        <p:spPr>
          <a:xfrm>
            <a:off x="7404099" y="899160"/>
            <a:ext cx="4533900" cy="518160"/>
          </a:xfrm>
          <a:prstGeom prst="rect">
            <a:avLst/>
          </a:prstGeom>
        </p:spPr>
        <p:txBody>
          <a:bodyPr vert="horz"/>
          <a:lstStyle>
            <a:lvl1pPr>
              <a:defRPr lang="es-ES" sz="1440" b="1" baseline="0" dirty="0">
                <a:solidFill>
                  <a:schemeClr val="bg1"/>
                </a:solidFill>
              </a:defRPr>
            </a:lvl1pPr>
          </a:lstStyle>
          <a:p>
            <a:pPr marL="0" lvl="0" indent="0">
              <a:buNone/>
            </a:pPr>
            <a:r>
              <a:rPr lang="es-ES" dirty="0"/>
              <a:t>Clic para añadir texto</a:t>
            </a:r>
          </a:p>
        </p:txBody>
      </p:sp>
    </p:spTree>
    <p:extLst>
      <p:ext uri="{BB962C8B-B14F-4D97-AF65-F5344CB8AC3E}">
        <p14:creationId xmlns:p14="http://schemas.microsoft.com/office/powerpoint/2010/main" val="282826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515086"/>
            <a:ext cx="10972800" cy="490220"/>
          </a:xfrm>
          <a:prstGeom prst="rect">
            <a:avLst/>
          </a:prstGeom>
        </p:spPr>
        <p:txBody>
          <a:bodyPr/>
          <a:lstStyle>
            <a:lvl1pPr>
              <a:defRPr/>
            </a:lvl1pPr>
          </a:lstStyle>
          <a:p>
            <a:r>
              <a:rPr lang="es-ES_tradnl" dirty="0"/>
              <a:t>Clic para editar título</a:t>
            </a:r>
            <a:endParaRPr lang="es-ES" dirty="0"/>
          </a:p>
        </p:txBody>
      </p:sp>
      <p:sp>
        <p:nvSpPr>
          <p:cNvPr id="3" name="Marcador de texto 2"/>
          <p:cNvSpPr>
            <a:spLocks noGrp="1"/>
          </p:cNvSpPr>
          <p:nvPr>
            <p:ph type="body" idx="1" hasCustomPrompt="1"/>
          </p:nvPr>
        </p:nvSpPr>
        <p:spPr>
          <a:xfrm>
            <a:off x="609600" y="1933091"/>
            <a:ext cx="5386917" cy="528991"/>
          </a:xfrm>
          <a:prstGeom prst="rect">
            <a:avLst/>
          </a:prstGeom>
        </p:spPr>
        <p:txBody>
          <a:bodyPr anchor="b"/>
          <a:lstStyle>
            <a:lvl1pPr marL="0" marR="0" indent="0" algn="l" defTabSz="548640" rtl="0" eaLnBrk="0" fontAlgn="base" latinLnBrk="0" hangingPunct="0">
              <a:lnSpc>
                <a:spcPct val="100000"/>
              </a:lnSpc>
              <a:spcBef>
                <a:spcPct val="20000"/>
              </a:spcBef>
              <a:spcAft>
                <a:spcPct val="0"/>
              </a:spcAft>
              <a:buClrTx/>
              <a:buSzTx/>
              <a:buFont typeface="Arial" charset="0"/>
              <a:buNone/>
              <a:tabLst/>
              <a:defRPr sz="216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marL="0" marR="0" lvl="0" indent="0" algn="l" defTabSz="548640" rtl="0" eaLnBrk="0" fontAlgn="base" latinLnBrk="0" hangingPunct="0">
              <a:lnSpc>
                <a:spcPct val="100000"/>
              </a:lnSpc>
              <a:spcBef>
                <a:spcPct val="20000"/>
              </a:spcBef>
              <a:spcAft>
                <a:spcPct val="0"/>
              </a:spcAft>
              <a:buClrTx/>
              <a:buSzTx/>
              <a:buFont typeface="Arial" charset="0"/>
              <a:buNone/>
              <a:tabLst/>
              <a:defRPr/>
            </a:pPr>
            <a:r>
              <a:rPr lang="es-ES_tradnl" dirty="0"/>
              <a:t>Haga clic para modificar el estilo de texto del patrón</a:t>
            </a:r>
            <a:endParaRPr lang="es-ES" dirty="0"/>
          </a:p>
        </p:txBody>
      </p:sp>
      <p:sp>
        <p:nvSpPr>
          <p:cNvPr id="4" name="Marcador de contenido 3"/>
          <p:cNvSpPr>
            <a:spLocks noGrp="1"/>
          </p:cNvSpPr>
          <p:nvPr>
            <p:ph sz="half" idx="2"/>
          </p:nvPr>
        </p:nvSpPr>
        <p:spPr>
          <a:xfrm>
            <a:off x="609600" y="3061334"/>
            <a:ext cx="5386917" cy="3178176"/>
          </a:xfrm>
          <a:prstGeom prst="rect">
            <a:avLst/>
          </a:prstGeom>
        </p:spPr>
        <p:txBody>
          <a:bodyPr/>
          <a:lstStyle>
            <a:lvl1pPr>
              <a:defRPr sz="2880">
                <a:solidFill>
                  <a:schemeClr val="tx1"/>
                </a:solidFill>
              </a:defRPr>
            </a:lvl1pPr>
            <a:lvl2pPr>
              <a:defRPr sz="2400">
                <a:solidFill>
                  <a:schemeClr val="tx1"/>
                </a:solidFill>
              </a:defRPr>
            </a:lvl2pPr>
            <a:lvl3pPr>
              <a:defRPr sz="2160"/>
            </a:lvl3pPr>
            <a:lvl4pPr>
              <a:defRPr sz="1920"/>
            </a:lvl4pPr>
            <a:lvl5pPr>
              <a:defRPr sz="1920"/>
            </a:lvl5pPr>
            <a:lvl6pPr>
              <a:defRPr sz="1920"/>
            </a:lvl6pPr>
            <a:lvl7pPr>
              <a:defRPr sz="1920"/>
            </a:lvl7pPr>
            <a:lvl8pPr>
              <a:defRPr sz="1920"/>
            </a:lvl8pPr>
            <a:lvl9pPr>
              <a:defRPr sz="192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texto 4"/>
          <p:cNvSpPr>
            <a:spLocks noGrp="1"/>
          </p:cNvSpPr>
          <p:nvPr>
            <p:ph type="body" sz="quarter" idx="3"/>
          </p:nvPr>
        </p:nvSpPr>
        <p:spPr>
          <a:xfrm>
            <a:off x="6193368" y="1933091"/>
            <a:ext cx="5389033" cy="528991"/>
          </a:xfrm>
          <a:prstGeom prst="rect">
            <a:avLst/>
          </a:prstGeom>
        </p:spPr>
        <p:txBody>
          <a:bodyPr anchor="b"/>
          <a:lstStyle>
            <a:lvl1pPr marL="0" indent="0">
              <a:buNone/>
              <a:defRPr sz="216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_tradnl" dirty="0"/>
              <a:t>Haga clic para modificar el estilo de texto del patrón</a:t>
            </a:r>
          </a:p>
        </p:txBody>
      </p:sp>
      <p:sp>
        <p:nvSpPr>
          <p:cNvPr id="6" name="Marcador de contenido 5"/>
          <p:cNvSpPr>
            <a:spLocks noGrp="1"/>
          </p:cNvSpPr>
          <p:nvPr>
            <p:ph sz="quarter" idx="4"/>
          </p:nvPr>
        </p:nvSpPr>
        <p:spPr>
          <a:xfrm>
            <a:off x="6193368" y="3061334"/>
            <a:ext cx="5389033" cy="3178176"/>
          </a:xfrm>
          <a:prstGeom prst="rect">
            <a:avLst/>
          </a:prstGeom>
        </p:spPr>
        <p:txBody>
          <a:bodyPr/>
          <a:lstStyle>
            <a:lvl1pPr>
              <a:defRPr sz="2880">
                <a:solidFill>
                  <a:schemeClr val="tx1"/>
                </a:solidFill>
              </a:defRPr>
            </a:lvl1pPr>
            <a:lvl2pPr>
              <a:defRPr sz="2400">
                <a:solidFill>
                  <a:schemeClr val="tx1"/>
                </a:solidFill>
              </a:defRPr>
            </a:lvl2pPr>
            <a:lvl3pPr>
              <a:defRPr sz="2160"/>
            </a:lvl3pPr>
            <a:lvl4pPr>
              <a:defRPr sz="1920"/>
            </a:lvl4pPr>
            <a:lvl5pPr>
              <a:defRPr sz="1920"/>
            </a:lvl5pPr>
            <a:lvl6pPr>
              <a:defRPr sz="1920"/>
            </a:lvl6pPr>
            <a:lvl7pPr>
              <a:defRPr sz="1920"/>
            </a:lvl7pPr>
            <a:lvl8pPr>
              <a:defRPr sz="1920"/>
            </a:lvl8pPr>
            <a:lvl9pPr>
              <a:defRPr sz="192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fecha 6"/>
          <p:cNvSpPr>
            <a:spLocks noGrp="1"/>
          </p:cNvSpPr>
          <p:nvPr>
            <p:ph type="dt" sz="half" idx="10"/>
          </p:nvPr>
        </p:nvSpPr>
        <p:spPr>
          <a:xfrm>
            <a:off x="609600" y="6356986"/>
            <a:ext cx="2844800" cy="363854"/>
          </a:xfrm>
          <a:prstGeom prst="rect">
            <a:avLst/>
          </a:prstGeom>
        </p:spPr>
        <p:txBody>
          <a:bodyPr/>
          <a:lstStyle>
            <a:lvl1pPr>
              <a:defRPr/>
            </a:lvl1pPr>
          </a:lstStyle>
          <a:p>
            <a:pPr>
              <a:defRPr/>
            </a:pPr>
            <a:endParaRPr lang="es-ES"/>
          </a:p>
        </p:txBody>
      </p:sp>
      <p:sp>
        <p:nvSpPr>
          <p:cNvPr id="8" name="Marcador de pie de página 7"/>
          <p:cNvSpPr>
            <a:spLocks noGrp="1"/>
          </p:cNvSpPr>
          <p:nvPr>
            <p:ph type="ftr" sz="quarter" idx="11"/>
          </p:nvPr>
        </p:nvSpPr>
        <p:spPr>
          <a:xfrm>
            <a:off x="4165600" y="6356986"/>
            <a:ext cx="3860800" cy="363854"/>
          </a:xfrm>
          <a:prstGeom prst="rect">
            <a:avLst/>
          </a:prstGeom>
        </p:spPr>
        <p:txBody>
          <a:bodyPr/>
          <a:lstStyle>
            <a:lvl1pPr>
              <a:defRPr/>
            </a:lvl1pPr>
          </a:lstStyle>
          <a:p>
            <a:pPr>
              <a:defRPr/>
            </a:pPr>
            <a:endParaRPr lang="es-ES"/>
          </a:p>
        </p:txBody>
      </p:sp>
      <p:sp>
        <p:nvSpPr>
          <p:cNvPr id="9" name="Marcador de número de diapositiva 8"/>
          <p:cNvSpPr>
            <a:spLocks noGrp="1"/>
          </p:cNvSpPr>
          <p:nvPr>
            <p:ph type="sldNum" sz="quarter" idx="12"/>
          </p:nvPr>
        </p:nvSpPr>
        <p:spPr/>
        <p:txBody>
          <a:bodyPr/>
          <a:lstStyle>
            <a:lvl1pPr>
              <a:defRPr/>
            </a:lvl1pPr>
          </a:lstStyle>
          <a:p>
            <a:pPr>
              <a:defRPr/>
            </a:pPr>
            <a:fld id="{AFD0679C-FFE7-154C-A66B-1A02CB1FD997}" type="slidenum">
              <a:rPr lang="es-ES"/>
              <a:pPr>
                <a:defRPr/>
              </a:pPr>
              <a:t>‹#›</a:t>
            </a:fld>
            <a:endParaRPr lang="es-ES"/>
          </a:p>
        </p:txBody>
      </p:sp>
      <p:sp>
        <p:nvSpPr>
          <p:cNvPr id="15" name="Marcador de texto 14"/>
          <p:cNvSpPr>
            <a:spLocks noGrp="1"/>
          </p:cNvSpPr>
          <p:nvPr>
            <p:ph type="body" sz="quarter" idx="13" hasCustomPrompt="1"/>
          </p:nvPr>
        </p:nvSpPr>
        <p:spPr>
          <a:xfrm>
            <a:off x="7429501" y="912084"/>
            <a:ext cx="4499153" cy="509992"/>
          </a:xfrm>
          <a:prstGeom prst="rect">
            <a:avLst/>
          </a:prstGeom>
        </p:spPr>
        <p:txBody>
          <a:bodyPr vert="horz"/>
          <a:lstStyle>
            <a:lvl1pPr marL="0" indent="0">
              <a:buNone/>
              <a:defRPr sz="1440" b="1">
                <a:solidFill>
                  <a:schemeClr val="bg1"/>
                </a:solidFill>
              </a:defRPr>
            </a:lvl1pPr>
            <a:lvl2pPr>
              <a:defRPr sz="1440" b="1"/>
            </a:lvl2pPr>
            <a:lvl3pPr>
              <a:defRPr sz="1440" b="1"/>
            </a:lvl3pPr>
            <a:lvl4pPr>
              <a:defRPr sz="1440" b="1"/>
            </a:lvl4pPr>
            <a:lvl5pPr>
              <a:defRPr sz="1440" b="1"/>
            </a:lvl5pPr>
          </a:lstStyle>
          <a:p>
            <a:pPr lvl="0"/>
            <a:r>
              <a:rPr lang="es-ES_tradnl" dirty="0"/>
              <a:t>Clic para añadir texto</a:t>
            </a:r>
          </a:p>
        </p:txBody>
      </p:sp>
      <p:sp>
        <p:nvSpPr>
          <p:cNvPr id="17" name="Marcador de texto 16"/>
          <p:cNvSpPr>
            <a:spLocks noGrp="1"/>
          </p:cNvSpPr>
          <p:nvPr>
            <p:ph type="body" sz="quarter" idx="14" hasCustomPrompt="1"/>
          </p:nvPr>
        </p:nvSpPr>
        <p:spPr>
          <a:xfrm>
            <a:off x="220133" y="1005803"/>
            <a:ext cx="6597635" cy="653284"/>
          </a:xfrm>
          <a:prstGeom prst="rect">
            <a:avLst/>
          </a:prstGeom>
        </p:spPr>
        <p:txBody>
          <a:bodyPr/>
          <a:lstStyle>
            <a:lvl1pPr marL="0" indent="0">
              <a:buNone/>
              <a:defRPr lang="es-ES" sz="1920" b="1" dirty="0">
                <a:solidFill>
                  <a:srgbClr val="1B4881"/>
                </a:solidFill>
              </a:defRPr>
            </a:lvl1pPr>
          </a:lstStyle>
          <a:p>
            <a:pPr lvl="0">
              <a:spcBef>
                <a:spcPct val="0"/>
              </a:spcBef>
            </a:pPr>
            <a:r>
              <a:rPr lang="es-ES_tradnl" dirty="0"/>
              <a:t>CLIC PARA AÑADIR TEXTO</a:t>
            </a:r>
            <a:endParaRPr lang="es-ES" dirty="0"/>
          </a:p>
        </p:txBody>
      </p:sp>
    </p:spTree>
    <p:extLst>
      <p:ext uri="{BB962C8B-B14F-4D97-AF65-F5344CB8AC3E}">
        <p14:creationId xmlns:p14="http://schemas.microsoft.com/office/powerpoint/2010/main" val="204696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43840" y="1006877"/>
            <a:ext cx="6632449" cy="810218"/>
          </a:xfrm>
          <a:prstGeom prst="rect">
            <a:avLst/>
          </a:prstGeom>
        </p:spPr>
        <p:txBody>
          <a:bodyPr/>
          <a:lstStyle>
            <a:lvl1pPr>
              <a:defRPr lang="es-ES" sz="1920" baseline="0" dirty="0">
                <a:solidFill>
                  <a:srgbClr val="1B4881"/>
                </a:solidFill>
              </a:defRPr>
            </a:lvl1pPr>
          </a:lstStyle>
          <a:p>
            <a:pPr marL="0" lvl="0" indent="0">
              <a:buFont typeface="Arial" charset="0"/>
              <a:buNone/>
            </a:pPr>
            <a:r>
              <a:rPr lang="es-ES_tradnl" dirty="0"/>
              <a:t>CLIC PARA EDITAR TITULO DIAPOSITIVA/SECCIÓN</a:t>
            </a:r>
            <a:endParaRPr lang="es-ES" dirty="0"/>
          </a:p>
        </p:txBody>
      </p:sp>
      <p:sp>
        <p:nvSpPr>
          <p:cNvPr id="3" name="Marcador de fecha 2"/>
          <p:cNvSpPr>
            <a:spLocks noGrp="1"/>
          </p:cNvSpPr>
          <p:nvPr>
            <p:ph type="dt" sz="half" idx="10"/>
          </p:nvPr>
        </p:nvSpPr>
        <p:spPr/>
        <p:txBody>
          <a:bodyPr/>
          <a:lstStyle>
            <a:lvl1pPr>
              <a:defRPr/>
            </a:lvl1pPr>
          </a:lstStyle>
          <a:p>
            <a:pPr>
              <a:defRPr/>
            </a:pPr>
            <a:endParaRPr lang="es-ES"/>
          </a:p>
        </p:txBody>
      </p:sp>
      <p:sp>
        <p:nvSpPr>
          <p:cNvPr id="4" name="Marcador de pie de página 3"/>
          <p:cNvSpPr>
            <a:spLocks noGrp="1"/>
          </p:cNvSpPr>
          <p:nvPr>
            <p:ph type="ftr" sz="quarter" idx="11"/>
          </p:nvPr>
        </p:nvSpPr>
        <p:spPr/>
        <p:txBody>
          <a:bodyPr/>
          <a:lstStyle>
            <a:lvl1pPr>
              <a:defRPr/>
            </a:lvl1pPr>
          </a:lstStyle>
          <a:p>
            <a:pPr>
              <a:defRPr/>
            </a:pPr>
            <a:endParaRPr lang="es-ES"/>
          </a:p>
        </p:txBody>
      </p:sp>
      <p:sp>
        <p:nvSpPr>
          <p:cNvPr id="5" name="Marcador de número de diapositiva 4"/>
          <p:cNvSpPr>
            <a:spLocks noGrp="1"/>
          </p:cNvSpPr>
          <p:nvPr>
            <p:ph type="sldNum" sz="quarter" idx="12"/>
          </p:nvPr>
        </p:nvSpPr>
        <p:spPr/>
        <p:txBody>
          <a:bodyPr/>
          <a:lstStyle>
            <a:lvl1pPr>
              <a:defRPr/>
            </a:lvl1pPr>
          </a:lstStyle>
          <a:p>
            <a:pPr>
              <a:defRPr/>
            </a:pPr>
            <a:fld id="{6029FC5C-D853-D341-8A9A-5876AF96078D}" type="slidenum">
              <a:rPr lang="es-ES"/>
              <a:pPr>
                <a:defRPr/>
              </a:pPr>
              <a:t>‹#›</a:t>
            </a:fld>
            <a:endParaRPr lang="es-ES"/>
          </a:p>
        </p:txBody>
      </p:sp>
    </p:spTree>
    <p:extLst>
      <p:ext uri="{BB962C8B-B14F-4D97-AF65-F5344CB8AC3E}">
        <p14:creationId xmlns:p14="http://schemas.microsoft.com/office/powerpoint/2010/main" val="395562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endParaRPr lang="es-ES"/>
          </a:p>
        </p:txBody>
      </p:sp>
      <p:sp>
        <p:nvSpPr>
          <p:cNvPr id="3" name="Marcador de pie de página 2"/>
          <p:cNvSpPr>
            <a:spLocks noGrp="1"/>
          </p:cNvSpPr>
          <p:nvPr>
            <p:ph type="ftr" sz="quarter" idx="11"/>
          </p:nvPr>
        </p:nvSpPr>
        <p:spPr/>
        <p:txBody>
          <a:bodyPr/>
          <a:lstStyle>
            <a:lvl1pPr>
              <a:defRPr/>
            </a:lvl1pPr>
          </a:lstStyle>
          <a:p>
            <a:pPr>
              <a:defRPr/>
            </a:pPr>
            <a:endParaRPr lang="es-ES"/>
          </a:p>
        </p:txBody>
      </p:sp>
      <p:sp>
        <p:nvSpPr>
          <p:cNvPr id="4" name="Marcador de número de diapositiva 3"/>
          <p:cNvSpPr>
            <a:spLocks noGrp="1"/>
          </p:cNvSpPr>
          <p:nvPr>
            <p:ph type="sldNum" sz="quarter" idx="12"/>
          </p:nvPr>
        </p:nvSpPr>
        <p:spPr/>
        <p:txBody>
          <a:bodyPr/>
          <a:lstStyle>
            <a:lvl1pPr>
              <a:defRPr/>
            </a:lvl1pPr>
          </a:lstStyle>
          <a:p>
            <a:pPr>
              <a:defRPr/>
            </a:pPr>
            <a:fld id="{8503132C-FBB4-A549-BBDF-F6241E340733}" type="slidenum">
              <a:rPr lang="es-ES"/>
              <a:pPr>
                <a:defRPr/>
              </a:pPr>
              <a:t>‹#›</a:t>
            </a:fld>
            <a:endParaRPr lang="es-ES"/>
          </a:p>
        </p:txBody>
      </p:sp>
    </p:spTree>
    <p:extLst>
      <p:ext uri="{BB962C8B-B14F-4D97-AF65-F5344CB8AC3E}">
        <p14:creationId xmlns:p14="http://schemas.microsoft.com/office/powerpoint/2010/main" val="3201548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p>
        </p:txBody>
      </p:sp>
      <p:sp>
        <p:nvSpPr>
          <p:cNvPr id="4" name="Marcador de Posição da Data 3"/>
          <p:cNvSpPr>
            <a:spLocks noGrp="1"/>
          </p:cNvSpPr>
          <p:nvPr>
            <p:ph type="dt" sz="half" idx="10"/>
          </p:nvPr>
        </p:nvSpPr>
        <p:spPr/>
        <p:txBody>
          <a:bodyPr/>
          <a:lstStyle/>
          <a:p>
            <a:fld id="{C17751BF-F625-4BBC-B437-3193FBB9F820}" type="datetimeFigureOut">
              <a:rPr lang="pt-PT" smtClean="0"/>
              <a:t>11/10/2023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3591154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C17751BF-F625-4BBC-B437-3193FBB9F820}" type="datetimeFigureOut">
              <a:rPr lang="pt-PT" smtClean="0"/>
              <a:t>11/10/2023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348206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C17751BF-F625-4BBC-B437-3193FBB9F820}" type="datetimeFigureOut">
              <a:rPr lang="pt-PT" smtClean="0"/>
              <a:t>11/10/2023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182142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8A9F5734-FD3D-4FB2-840B-EAD2C387AB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8541" y="6355684"/>
            <a:ext cx="1778611" cy="120994"/>
          </a:xfrm>
          <a:prstGeom prst="rect">
            <a:avLst/>
          </a:prstGeom>
        </p:spPr>
      </p:pic>
      <p:sp>
        <p:nvSpPr>
          <p:cNvPr id="2" name="Tytuł 1">
            <a:extLst>
              <a:ext uri="{FF2B5EF4-FFF2-40B4-BE49-F238E27FC236}">
                <a16:creationId xmlns:a16="http://schemas.microsoft.com/office/drawing/2014/main" id="{42AA5040-D111-4F33-81A2-C25D7F86F55C}"/>
              </a:ext>
            </a:extLst>
          </p:cNvPr>
          <p:cNvSpPr>
            <a:spLocks noGrp="1"/>
          </p:cNvSpPr>
          <p:nvPr>
            <p:ph type="title"/>
          </p:nvPr>
        </p:nvSpPr>
        <p:spPr/>
        <p:txBody>
          <a:bodyPr>
            <a:normAutofit/>
          </a:bodyPr>
          <a:lstStyle>
            <a:lvl1pPr>
              <a:defRPr sz="3200" b="1">
                <a:solidFill>
                  <a:srgbClr val="FCE116"/>
                </a:solidFill>
                <a:latin typeface="Source Sans Pro" panose="020B0503030403020204" pitchFamily="34" charset="0"/>
                <a:ea typeface="Source Sans Pro" panose="020B0503030403020204" pitchFamily="34" charset="0"/>
              </a:defRPr>
            </a:lvl1pPr>
          </a:lstStyle>
          <a:p>
            <a:r>
              <a:rPr lang="pl-PL" dirty="0"/>
              <a:t>Kliknij, aby edytować styl</a:t>
            </a:r>
          </a:p>
        </p:txBody>
      </p:sp>
      <p:sp>
        <p:nvSpPr>
          <p:cNvPr id="3" name="Symbol zastępczy daty 2">
            <a:extLst>
              <a:ext uri="{FF2B5EF4-FFF2-40B4-BE49-F238E27FC236}">
                <a16:creationId xmlns:a16="http://schemas.microsoft.com/office/drawing/2014/main" id="{A1A392D7-A571-4BC8-9200-99B79293CD82}"/>
              </a:ext>
            </a:extLst>
          </p:cNvPr>
          <p:cNvSpPr>
            <a:spLocks noGrp="1"/>
          </p:cNvSpPr>
          <p:nvPr>
            <p:ph type="dt" sz="half" idx="10"/>
          </p:nvPr>
        </p:nvSpPr>
        <p:spPr>
          <a:xfrm>
            <a:off x="838200" y="6231661"/>
            <a:ext cx="1487941"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A033242C-F264-4E62-A275-DC9926D56E5D}"/>
              </a:ext>
            </a:extLst>
          </p:cNvPr>
          <p:cNvSpPr>
            <a:spLocks noGrp="1"/>
          </p:cNvSpPr>
          <p:nvPr>
            <p:ph type="ftr" sz="quarter" idx="11"/>
          </p:nvPr>
        </p:nvSpPr>
        <p:spPr>
          <a:xfrm>
            <a:off x="4038600" y="6231661"/>
            <a:ext cx="2231912"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endParaRPr lang="pl-PL"/>
          </a:p>
        </p:txBody>
      </p:sp>
      <p:sp>
        <p:nvSpPr>
          <p:cNvPr id="5" name="Symbol zastępczy numeru slajdu 4">
            <a:extLst>
              <a:ext uri="{FF2B5EF4-FFF2-40B4-BE49-F238E27FC236}">
                <a16:creationId xmlns:a16="http://schemas.microsoft.com/office/drawing/2014/main" id="{9B670668-5255-43D2-A99F-1610541302DC}"/>
              </a:ext>
            </a:extLst>
          </p:cNvPr>
          <p:cNvSpPr>
            <a:spLocks noGrp="1"/>
          </p:cNvSpPr>
          <p:nvPr>
            <p:ph type="sldNum" sz="quarter" idx="12"/>
          </p:nvPr>
        </p:nvSpPr>
        <p:spPr>
          <a:xfrm>
            <a:off x="8610600" y="6231661"/>
            <a:ext cx="1487941" cy="365125"/>
          </a:xfrm>
        </p:spPr>
        <p:txBody>
          <a:bodyPr/>
          <a:lstStyle>
            <a:lvl1pPr>
              <a:defRPr>
                <a:solidFill>
                  <a:schemeClr val="bg1"/>
                </a:solidFill>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
        <p:nvSpPr>
          <p:cNvPr id="7" name="Symbol zastępczy tekstu 6">
            <a:extLst>
              <a:ext uri="{FF2B5EF4-FFF2-40B4-BE49-F238E27FC236}">
                <a16:creationId xmlns:a16="http://schemas.microsoft.com/office/drawing/2014/main" id="{0D7A20B1-57EF-4037-BB16-89AD1DE367C0}"/>
              </a:ext>
            </a:extLst>
          </p:cNvPr>
          <p:cNvSpPr>
            <a:spLocks noGrp="1"/>
          </p:cNvSpPr>
          <p:nvPr>
            <p:ph type="body" sz="quarter" idx="13"/>
          </p:nvPr>
        </p:nvSpPr>
        <p:spPr>
          <a:xfrm>
            <a:off x="5562600" y="2125951"/>
            <a:ext cx="5791199" cy="914400"/>
          </a:xfrm>
        </p:spPr>
        <p:txBody>
          <a:bodyPr/>
          <a:lstStyle>
            <a:lvl1pPr>
              <a:defRPr>
                <a:solidFill>
                  <a:schemeClr val="bg1"/>
                </a:solidFill>
                <a:latin typeface="Source Sans Pro" panose="020B0503030403020204" pitchFamily="34" charset="0"/>
                <a:ea typeface="Source Sans Pro" panose="020B0503030403020204" pitchFamily="34" charset="0"/>
              </a:defRPr>
            </a:lvl1pPr>
            <a:lvl2pPr>
              <a:defRPr>
                <a:solidFill>
                  <a:schemeClr val="bg1"/>
                </a:solidFill>
                <a:latin typeface="Source Sans Pro" panose="020B0503030403020204" pitchFamily="34" charset="0"/>
                <a:ea typeface="Source Sans Pro" panose="020B0503030403020204" pitchFamily="34" charset="0"/>
              </a:defRPr>
            </a:lvl2pPr>
            <a:lvl3pPr>
              <a:defRPr>
                <a:solidFill>
                  <a:schemeClr val="bg1"/>
                </a:solidFill>
                <a:latin typeface="Source Sans Pro" panose="020B0503030403020204" pitchFamily="34" charset="0"/>
                <a:ea typeface="Source Sans Pro" panose="020B0503030403020204" pitchFamily="34" charset="0"/>
              </a:defRPr>
            </a:lvl3pPr>
            <a:lvl4pPr>
              <a:defRPr>
                <a:solidFill>
                  <a:schemeClr val="bg1"/>
                </a:solidFill>
                <a:latin typeface="Source Sans Pro" panose="020B0503030403020204" pitchFamily="34" charset="0"/>
                <a:ea typeface="Source Sans Pro" panose="020B0503030403020204" pitchFamily="34" charset="0"/>
              </a:defRPr>
            </a:lvl4pPr>
            <a:lvl5pPr>
              <a:defRPr>
                <a:solidFill>
                  <a:schemeClr val="bg1"/>
                </a:solidFill>
                <a:latin typeface="Source Sans Pro" panose="020B0503030403020204" pitchFamily="34" charset="0"/>
                <a:ea typeface="Source Sans Pro" panose="020B0503030403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041970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C17751BF-F625-4BBC-B437-3193FBB9F820}" type="datetimeFigureOut">
              <a:rPr lang="pt-PT" smtClean="0"/>
              <a:t>11/10/2023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1087959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C17751BF-F625-4BBC-B437-3193FBB9F820}" type="datetimeFigureOut">
              <a:rPr lang="pt-PT" smtClean="0"/>
              <a:t>11/10/2023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345762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C17751BF-F625-4BBC-B437-3193FBB9F820}" type="datetimeFigureOut">
              <a:rPr lang="pt-PT" smtClean="0"/>
              <a:t>11/10/2023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73640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C17751BF-F625-4BBC-B437-3193FBB9F820}" type="datetimeFigureOut">
              <a:rPr lang="pt-PT" smtClean="0"/>
              <a:t>11/10/2023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181479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C17751BF-F625-4BBC-B437-3193FBB9F820}" type="datetimeFigureOut">
              <a:rPr lang="pt-PT" smtClean="0"/>
              <a:t>11/10/2023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4003849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C17751BF-F625-4BBC-B437-3193FBB9F820}" type="datetimeFigureOut">
              <a:rPr lang="pt-PT" smtClean="0"/>
              <a:t>11/10/2023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78313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C17751BF-F625-4BBC-B437-3193FBB9F820}" type="datetimeFigureOut">
              <a:rPr lang="pt-PT" smtClean="0"/>
              <a:t>11/10/2023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278278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C17751BF-F625-4BBC-B437-3193FBB9F820}" type="datetimeFigureOut">
              <a:rPr lang="pt-PT" smtClean="0"/>
              <a:t>11/10/2023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3DDCB48-6630-4E05-A487-84DDA28F3208}" type="slidenum">
              <a:rPr lang="pt-PT" smtClean="0"/>
              <a:t>‹#›</a:t>
            </a:fld>
            <a:endParaRPr lang="pt-PT"/>
          </a:p>
        </p:txBody>
      </p:sp>
    </p:spTree>
    <p:extLst>
      <p:ext uri="{BB962C8B-B14F-4D97-AF65-F5344CB8AC3E}">
        <p14:creationId xmlns:p14="http://schemas.microsoft.com/office/powerpoint/2010/main" val="546493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6AFE7F-B3F9-43A7-83E8-313424825395}" type="datetimeFigureOut">
              <a:rPr lang="ro-RO" smtClean="0"/>
              <a:t>11.10.2023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5CD452B-E029-4E26-98BA-1FAC250AB55A}" type="slidenum">
              <a:rPr lang="ro-RO" smtClean="0"/>
              <a:t>‹#›</a:t>
            </a:fld>
            <a:endParaRPr lang="ro-R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286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AFE7F-B3F9-43A7-83E8-313424825395}" type="datetimeFigureOut">
              <a:rPr lang="ro-RO" smtClean="0"/>
              <a:t>11.10.2023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372635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ele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C57A7F10-5702-4321-B6FA-CB1BFD2EA8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8541" y="6355687"/>
            <a:ext cx="1768562" cy="120310"/>
          </a:xfrm>
          <a:prstGeom prst="rect">
            <a:avLst/>
          </a:prstGeom>
        </p:spPr>
      </p:pic>
      <p:sp>
        <p:nvSpPr>
          <p:cNvPr id="2" name="Tytuł 1">
            <a:extLst>
              <a:ext uri="{FF2B5EF4-FFF2-40B4-BE49-F238E27FC236}">
                <a16:creationId xmlns:a16="http://schemas.microsoft.com/office/drawing/2014/main" id="{997A38DB-74F2-43C1-8626-043A003BE880}"/>
              </a:ext>
            </a:extLst>
          </p:cNvPr>
          <p:cNvSpPr>
            <a:spLocks noGrp="1"/>
          </p:cNvSpPr>
          <p:nvPr>
            <p:ph type="title"/>
          </p:nvPr>
        </p:nvSpPr>
        <p:spPr>
          <a:xfrm>
            <a:off x="838200" y="365125"/>
            <a:ext cx="10515600" cy="1325563"/>
          </a:xfrm>
        </p:spPr>
        <p:txBody>
          <a:bodyPr>
            <a:normAutofit/>
          </a:bodyPr>
          <a:lstStyle>
            <a:lvl1pPr>
              <a:defRPr sz="3600" b="1">
                <a:solidFill>
                  <a:srgbClr val="2184B4"/>
                </a:solidFill>
                <a:latin typeface="Source Sans Pro" panose="020B0503030403020204" pitchFamily="34" charset="0"/>
                <a:ea typeface="Source Sans Pro" panose="020B0503030403020204" pitchFamily="34" charset="0"/>
              </a:defRPr>
            </a:lvl1pPr>
          </a:lstStyle>
          <a:p>
            <a:r>
              <a:rPr lang="pl-PL"/>
              <a:t>Kliknij, aby edytować styl</a:t>
            </a:r>
          </a:p>
        </p:txBody>
      </p:sp>
      <p:sp>
        <p:nvSpPr>
          <p:cNvPr id="3" name="Symbol zastępczy daty 2">
            <a:extLst>
              <a:ext uri="{FF2B5EF4-FFF2-40B4-BE49-F238E27FC236}">
                <a16:creationId xmlns:a16="http://schemas.microsoft.com/office/drawing/2014/main" id="{0C38E4AA-0C84-48D7-988A-D0D9928760B8}"/>
              </a:ext>
            </a:extLst>
          </p:cNvPr>
          <p:cNvSpPr>
            <a:spLocks noGrp="1"/>
          </p:cNvSpPr>
          <p:nvPr>
            <p:ph type="dt" sz="half" idx="10"/>
          </p:nvPr>
        </p:nvSpPr>
        <p:spPr>
          <a:xfrm>
            <a:off x="838200" y="6231659"/>
            <a:ext cx="1343891" cy="365125"/>
          </a:xfrm>
        </p:spPr>
        <p:txBody>
          <a:bodyPr/>
          <a:lstStyle>
            <a:lvl1pPr>
              <a:defRPr>
                <a:solidFill>
                  <a:srgbClr val="2184B4"/>
                </a:solidFill>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E15C0ABE-4CCE-488F-95BE-EDEAE711C17A}"/>
              </a:ext>
            </a:extLst>
          </p:cNvPr>
          <p:cNvSpPr>
            <a:spLocks noGrp="1"/>
          </p:cNvSpPr>
          <p:nvPr>
            <p:ph type="ftr" sz="quarter" idx="11"/>
          </p:nvPr>
        </p:nvSpPr>
        <p:spPr>
          <a:xfrm>
            <a:off x="4038600" y="6231659"/>
            <a:ext cx="2015837" cy="365125"/>
          </a:xfrm>
        </p:spPr>
        <p:txBody>
          <a:bodyPr/>
          <a:lstStyle>
            <a:lvl1pPr>
              <a:defRPr>
                <a:solidFill>
                  <a:srgbClr val="2184B4"/>
                </a:solidFill>
                <a:latin typeface="Source Sans Pro" panose="020B0503030403020204" pitchFamily="34" charset="0"/>
                <a:ea typeface="Source Sans Pro" panose="020B0503030403020204" pitchFamily="34" charset="0"/>
              </a:defRPr>
            </a:lvl1pPr>
          </a:lstStyle>
          <a:p>
            <a:endParaRPr lang="pl-PL" dirty="0"/>
          </a:p>
        </p:txBody>
      </p:sp>
      <p:sp>
        <p:nvSpPr>
          <p:cNvPr id="5" name="Symbol zastępczy numeru slajdu 4">
            <a:extLst>
              <a:ext uri="{FF2B5EF4-FFF2-40B4-BE49-F238E27FC236}">
                <a16:creationId xmlns:a16="http://schemas.microsoft.com/office/drawing/2014/main" id="{F2B09ACB-8B2C-40A7-88F3-179B58446EB5}"/>
              </a:ext>
            </a:extLst>
          </p:cNvPr>
          <p:cNvSpPr>
            <a:spLocks noGrp="1"/>
          </p:cNvSpPr>
          <p:nvPr>
            <p:ph type="sldNum" sz="quarter" idx="12"/>
          </p:nvPr>
        </p:nvSpPr>
        <p:spPr>
          <a:xfrm>
            <a:off x="8610600" y="6231659"/>
            <a:ext cx="1343891" cy="365125"/>
          </a:xfrm>
        </p:spPr>
        <p:txBody>
          <a:bodyPr/>
          <a:lstStyle>
            <a:lvl1pPr>
              <a:defRPr>
                <a:solidFill>
                  <a:srgbClr val="2184B4"/>
                </a:solidFill>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
        <p:nvSpPr>
          <p:cNvPr id="7" name="Symbol zastępczy zawartości 6">
            <a:extLst>
              <a:ext uri="{FF2B5EF4-FFF2-40B4-BE49-F238E27FC236}">
                <a16:creationId xmlns:a16="http://schemas.microsoft.com/office/drawing/2014/main" id="{4C7396C3-5A78-4650-8C9A-E9343DCE2448}"/>
              </a:ext>
            </a:extLst>
          </p:cNvPr>
          <p:cNvSpPr>
            <a:spLocks noGrp="1"/>
          </p:cNvSpPr>
          <p:nvPr>
            <p:ph sz="quarter" idx="13"/>
          </p:nvPr>
        </p:nvSpPr>
        <p:spPr>
          <a:xfrm>
            <a:off x="838200" y="2292350"/>
            <a:ext cx="4315691" cy="914400"/>
          </a:xfrm>
        </p:spPr>
        <p:txBody>
          <a:bodyPr/>
          <a:lstStyle>
            <a:lvl1pPr>
              <a:defRPr>
                <a:solidFill>
                  <a:srgbClr val="FCE116"/>
                </a:solidFill>
                <a:latin typeface="Source Sans Pro" panose="020B0503030403020204" pitchFamily="34" charset="0"/>
                <a:ea typeface="Source Sans Pro" panose="020B0503030403020204" pitchFamily="34" charset="0"/>
              </a:defRPr>
            </a:lvl1pPr>
            <a:lvl2pPr>
              <a:defRPr>
                <a:solidFill>
                  <a:srgbClr val="FCE116"/>
                </a:solidFill>
                <a:latin typeface="Source Sans Pro" panose="020B0503030403020204" pitchFamily="34" charset="0"/>
                <a:ea typeface="Source Sans Pro" panose="020B0503030403020204" pitchFamily="34" charset="0"/>
              </a:defRPr>
            </a:lvl2pPr>
            <a:lvl3pPr>
              <a:defRPr>
                <a:solidFill>
                  <a:srgbClr val="FCE116"/>
                </a:solidFill>
                <a:latin typeface="Source Sans Pro" panose="020B0503030403020204" pitchFamily="34" charset="0"/>
                <a:ea typeface="Source Sans Pro" panose="020B0503030403020204" pitchFamily="34" charset="0"/>
              </a:defRPr>
            </a:lvl3pPr>
            <a:lvl4pPr>
              <a:defRPr>
                <a:solidFill>
                  <a:srgbClr val="FCE116"/>
                </a:solidFill>
                <a:latin typeface="Source Sans Pro" panose="020B0503030403020204" pitchFamily="34" charset="0"/>
                <a:ea typeface="Source Sans Pro" panose="020B0503030403020204" pitchFamily="34" charset="0"/>
              </a:defRPr>
            </a:lvl4pPr>
            <a:lvl5pPr>
              <a:defRPr>
                <a:solidFill>
                  <a:srgbClr val="FCE116"/>
                </a:solidFill>
                <a:latin typeface="Source Sans Pro" panose="020B0503030403020204" pitchFamily="34" charset="0"/>
                <a:ea typeface="Source Sans Pro" panose="020B0503030403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Symbol zastępczy zawartości 6">
            <a:extLst>
              <a:ext uri="{FF2B5EF4-FFF2-40B4-BE49-F238E27FC236}">
                <a16:creationId xmlns:a16="http://schemas.microsoft.com/office/drawing/2014/main" id="{3EA4DD3F-5EEB-4FBB-87E0-6779D86E6A29}"/>
              </a:ext>
            </a:extLst>
          </p:cNvPr>
          <p:cNvSpPr>
            <a:spLocks noGrp="1"/>
          </p:cNvSpPr>
          <p:nvPr>
            <p:ph sz="quarter" idx="14"/>
          </p:nvPr>
        </p:nvSpPr>
        <p:spPr>
          <a:xfrm>
            <a:off x="7038109" y="2292350"/>
            <a:ext cx="4315691" cy="914400"/>
          </a:xfrm>
        </p:spPr>
        <p:txBody>
          <a:bodyPr/>
          <a:lstStyle>
            <a:lvl1pPr>
              <a:defRPr>
                <a:solidFill>
                  <a:srgbClr val="222D4D"/>
                </a:solidFill>
                <a:latin typeface="Source Sans Pro" panose="020B0503030403020204" pitchFamily="34" charset="0"/>
                <a:ea typeface="Source Sans Pro" panose="020B0503030403020204" pitchFamily="34" charset="0"/>
              </a:defRPr>
            </a:lvl1pPr>
            <a:lvl2pPr>
              <a:defRPr>
                <a:solidFill>
                  <a:srgbClr val="222D4D"/>
                </a:solidFill>
                <a:latin typeface="Source Sans Pro" panose="020B0503030403020204" pitchFamily="34" charset="0"/>
                <a:ea typeface="Source Sans Pro" panose="020B0503030403020204" pitchFamily="34" charset="0"/>
              </a:defRPr>
            </a:lvl2pPr>
            <a:lvl3pPr>
              <a:defRPr>
                <a:solidFill>
                  <a:srgbClr val="222D4D"/>
                </a:solidFill>
                <a:latin typeface="Source Sans Pro" panose="020B0503030403020204" pitchFamily="34" charset="0"/>
                <a:ea typeface="Source Sans Pro" panose="020B0503030403020204" pitchFamily="34" charset="0"/>
              </a:defRPr>
            </a:lvl3pPr>
            <a:lvl4pPr>
              <a:defRPr>
                <a:solidFill>
                  <a:srgbClr val="222D4D"/>
                </a:solidFill>
                <a:latin typeface="Source Sans Pro" panose="020B0503030403020204" pitchFamily="34" charset="0"/>
                <a:ea typeface="Source Sans Pro" panose="020B0503030403020204" pitchFamily="34" charset="0"/>
              </a:defRPr>
            </a:lvl4pPr>
            <a:lvl5pPr>
              <a:defRPr>
                <a:solidFill>
                  <a:srgbClr val="222D4D"/>
                </a:solidFill>
                <a:latin typeface="Source Sans Pro" panose="020B0503030403020204" pitchFamily="34" charset="0"/>
                <a:ea typeface="Source Sans Pro" panose="020B0503030403020204" pitchFamily="34" charset="0"/>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547416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AFE7F-B3F9-43A7-83E8-313424825395}" type="datetimeFigureOut">
              <a:rPr lang="ro-RO" smtClean="0"/>
              <a:t>11.10.2023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5CD452B-E029-4E26-98BA-1FAC250AB55A}" type="slidenum">
              <a:rPr lang="ro-RO" smtClean="0"/>
              <a:t>‹#›</a:t>
            </a:fld>
            <a:endParaRPr lang="ro-R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00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6AFE7F-B3F9-43A7-83E8-313424825395}" type="datetimeFigureOut">
              <a:rPr lang="ro-RO" smtClean="0"/>
              <a:t>11.10.2023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1865533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AFE7F-B3F9-43A7-83E8-313424825395}" type="datetimeFigureOut">
              <a:rPr lang="ro-RO" smtClean="0"/>
              <a:t>11.10.2023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821628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6AFE7F-B3F9-43A7-83E8-313424825395}" type="datetimeFigureOut">
              <a:rPr lang="ro-RO" smtClean="0"/>
              <a:t>11.10.2023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2688310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6AFE7F-B3F9-43A7-83E8-313424825395}" type="datetimeFigureOut">
              <a:rPr lang="ro-RO" smtClean="0"/>
              <a:t>11.10.2023</a:t>
            </a:fld>
            <a:endParaRPr lang="ro-RO"/>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o-RO"/>
          </a:p>
        </p:txBody>
      </p:sp>
      <p:sp>
        <p:nvSpPr>
          <p:cNvPr id="9" name="Slide Number Placeholder 8"/>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165505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6AFE7F-B3F9-43A7-83E8-313424825395}" type="datetimeFigureOut">
              <a:rPr lang="ro-RO" smtClean="0"/>
              <a:t>11.10.2023</a:t>
            </a:fld>
            <a:endParaRPr lang="ro-RO"/>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o-RO"/>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CD452B-E029-4E26-98BA-1FAC250AB55A}" type="slidenum">
              <a:rPr lang="ro-RO" smtClean="0"/>
              <a:t>‹#›</a:t>
            </a:fld>
            <a:endParaRPr lang="ro-RO"/>
          </a:p>
        </p:txBody>
      </p:sp>
    </p:spTree>
    <p:extLst>
      <p:ext uri="{BB962C8B-B14F-4D97-AF65-F5344CB8AC3E}">
        <p14:creationId xmlns:p14="http://schemas.microsoft.com/office/powerpoint/2010/main" val="1989731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6AFE7F-B3F9-43A7-83E8-313424825395}" type="datetimeFigureOut">
              <a:rPr lang="ro-RO" smtClean="0"/>
              <a:t>11.10.2023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1268199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AFE7F-B3F9-43A7-83E8-313424825395}" type="datetimeFigureOut">
              <a:rPr lang="ro-RO" smtClean="0"/>
              <a:t>11.10.2023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3095443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AFE7F-B3F9-43A7-83E8-313424825395}" type="datetimeFigureOut">
              <a:rPr lang="ro-RO" smtClean="0"/>
              <a:t>11.10.2023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5CD452B-E029-4E26-98BA-1FAC250AB55A}" type="slidenum">
              <a:rPr lang="ro-RO" smtClean="0"/>
              <a:t>‹#›</a:t>
            </a:fld>
            <a:endParaRPr lang="ro-RO"/>
          </a:p>
        </p:txBody>
      </p:sp>
    </p:spTree>
    <p:extLst>
      <p:ext uri="{BB962C8B-B14F-4D97-AF65-F5344CB8AC3E}">
        <p14:creationId xmlns:p14="http://schemas.microsoft.com/office/powerpoint/2010/main" val="856036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p:cNvSpPr>
            <a:spLocks noGrp="1"/>
          </p:cNvSpPr>
          <p:nvPr>
            <p:ph type="dt" sz="half" idx="10"/>
          </p:nvPr>
        </p:nvSpPr>
        <p:spPr/>
        <p:txBody>
          <a:bodyPr/>
          <a:lstStyle>
            <a:lvl1pPr>
              <a:defRPr/>
            </a:lvl1pPr>
          </a:lstStyle>
          <a:p>
            <a:pPr>
              <a:defRPr/>
            </a:pPr>
            <a:fld id="{1681EF04-1CAB-4CCC-94D7-2DDE18BB6483}"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49FC39-226F-4D8F-823C-3CCC42910B9F}"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8381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fika 10">
            <a:extLst>
              <a:ext uri="{FF2B5EF4-FFF2-40B4-BE49-F238E27FC236}">
                <a16:creationId xmlns:a16="http://schemas.microsoft.com/office/drawing/2014/main" id="{5F70C42F-998D-482E-8117-A839C5BAAD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8541" y="6355687"/>
            <a:ext cx="1768562" cy="120310"/>
          </a:xfrm>
          <a:prstGeom prst="rect">
            <a:avLst/>
          </a:prstGeom>
        </p:spPr>
      </p:pic>
      <p:sp>
        <p:nvSpPr>
          <p:cNvPr id="12" name="Prostokąt 11">
            <a:extLst>
              <a:ext uri="{FF2B5EF4-FFF2-40B4-BE49-F238E27FC236}">
                <a16:creationId xmlns:a16="http://schemas.microsoft.com/office/drawing/2014/main" id="{A64A59ED-41BD-4B35-9F6F-D39DE23291B2}"/>
              </a:ext>
            </a:extLst>
          </p:cNvPr>
          <p:cNvSpPr/>
          <p:nvPr userDrawn="1"/>
        </p:nvSpPr>
        <p:spPr>
          <a:xfrm>
            <a:off x="0" y="6662057"/>
            <a:ext cx="12192000" cy="195943"/>
          </a:xfrm>
          <a:prstGeom prst="rect">
            <a:avLst/>
          </a:prstGeom>
          <a:solidFill>
            <a:srgbClr val="FCE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20854788-F4B8-4C18-973B-30E8FD4D9E3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8CBA212-9F2E-47C1-B93F-F75640E866C1}"/>
              </a:ext>
            </a:extLst>
          </p:cNvPr>
          <p:cNvSpPr>
            <a:spLocks noGrp="1"/>
          </p:cNvSpPr>
          <p:nvPr>
            <p:ph type="dt" sz="half" idx="10"/>
          </p:nvPr>
        </p:nvSpPr>
        <p:spPr/>
        <p:txBody>
          <a:body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DF65C26E-7B0E-4573-B143-106D440A59C1}"/>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BC1EAC56-67AA-442B-BDA1-71E187C06E46}"/>
              </a:ext>
            </a:extLst>
          </p:cNvPr>
          <p:cNvSpPr>
            <a:spLocks noGrp="1"/>
          </p:cNvSpPr>
          <p:nvPr>
            <p:ph type="sldNum" sz="quarter" idx="12"/>
          </p:nvPr>
        </p:nvSpPr>
        <p:spPr/>
        <p:txBody>
          <a:bodyPr/>
          <a:lstStyle/>
          <a:p>
            <a:fld id="{2AF8AA39-62FF-45A3-91C3-E95EBE93D6FB}" type="slidenum">
              <a:rPr lang="pl-PL" smtClean="0"/>
              <a:pPr/>
              <a:t>‹#›</a:t>
            </a:fld>
            <a:endParaRPr lang="pl-PL"/>
          </a:p>
        </p:txBody>
      </p:sp>
      <p:sp>
        <p:nvSpPr>
          <p:cNvPr id="7" name="Symbol zastępczy zawartości 6">
            <a:extLst>
              <a:ext uri="{FF2B5EF4-FFF2-40B4-BE49-F238E27FC236}">
                <a16:creationId xmlns:a16="http://schemas.microsoft.com/office/drawing/2014/main" id="{23F4EBE8-D0D4-44A5-89B1-19CCA98392AF}"/>
              </a:ext>
            </a:extLst>
          </p:cNvPr>
          <p:cNvSpPr>
            <a:spLocks noGrp="1"/>
          </p:cNvSpPr>
          <p:nvPr>
            <p:ph sz="quarter" idx="13"/>
          </p:nvPr>
        </p:nvSpPr>
        <p:spPr>
          <a:xfrm>
            <a:off x="838198" y="2057400"/>
            <a:ext cx="10515601" cy="32146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3194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lvl1pPr>
              <a:defRPr/>
            </a:lvl1pPr>
          </a:lstStyle>
          <a:p>
            <a:pPr>
              <a:defRPr/>
            </a:pPr>
            <a:fld id="{ADF72900-A70A-4118-A091-68582F4C4D47}"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B2E99D-A8BD-48D0-B7E7-100055D5839B}"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90952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0782E4E-DA7C-4BFC-903F-19FEC958A0BA}"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A0145D-7EA8-4EA1-AB34-65CDCD36AFE5}"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2124298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3"/>
          <p:cNvSpPr>
            <a:spLocks noGrp="1"/>
          </p:cNvSpPr>
          <p:nvPr>
            <p:ph type="dt" sz="half" idx="10"/>
          </p:nvPr>
        </p:nvSpPr>
        <p:spPr/>
        <p:txBody>
          <a:bodyPr/>
          <a:lstStyle>
            <a:lvl1pPr>
              <a:defRPr/>
            </a:lvl1pPr>
          </a:lstStyle>
          <a:p>
            <a:pPr>
              <a:defRPr/>
            </a:pPr>
            <a:fld id="{6B0672A5-E021-4213-B2D7-E1AFA026C79F}" type="datetimeFigureOut">
              <a:rPr lang="ro-RO">
                <a:solidFill>
                  <a:prstClr val="black">
                    <a:tint val="75000"/>
                  </a:prstClr>
                </a:solidFill>
              </a:rPr>
              <a:pPr>
                <a:defRPr/>
              </a:pPr>
              <a:t>11.10.2023</a:t>
            </a:fld>
            <a:endParaRPr lang="ro-RO">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9AC439-0359-4F5A-AF9F-FF47C95FA896}"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2771251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3"/>
          <p:cNvSpPr>
            <a:spLocks noGrp="1"/>
          </p:cNvSpPr>
          <p:nvPr>
            <p:ph type="dt" sz="half" idx="10"/>
          </p:nvPr>
        </p:nvSpPr>
        <p:spPr/>
        <p:txBody>
          <a:bodyPr/>
          <a:lstStyle>
            <a:lvl1pPr>
              <a:defRPr/>
            </a:lvl1pPr>
          </a:lstStyle>
          <a:p>
            <a:pPr>
              <a:defRPr/>
            </a:pPr>
            <a:fld id="{4792CE3B-0849-463F-9046-0DA54033FC94}" type="datetimeFigureOut">
              <a:rPr lang="ro-RO">
                <a:solidFill>
                  <a:prstClr val="black">
                    <a:tint val="75000"/>
                  </a:prstClr>
                </a:solidFill>
              </a:rPr>
              <a:pPr>
                <a:defRPr/>
              </a:pPr>
              <a:t>11.10.2023</a:t>
            </a:fld>
            <a:endParaRPr lang="ro-RO">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8412B10-C3D1-4FCC-A558-A2AC1EAE8DBF}"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679436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Date Placeholder 3"/>
          <p:cNvSpPr>
            <a:spLocks noGrp="1"/>
          </p:cNvSpPr>
          <p:nvPr>
            <p:ph type="dt" sz="half" idx="10"/>
          </p:nvPr>
        </p:nvSpPr>
        <p:spPr/>
        <p:txBody>
          <a:bodyPr/>
          <a:lstStyle>
            <a:lvl1pPr>
              <a:defRPr/>
            </a:lvl1pPr>
          </a:lstStyle>
          <a:p>
            <a:pPr>
              <a:defRPr/>
            </a:pPr>
            <a:fld id="{36A4EDD8-8A5C-4D6F-8B7C-0D8872A8EF1C}" type="datetimeFigureOut">
              <a:rPr lang="ro-RO">
                <a:solidFill>
                  <a:prstClr val="black">
                    <a:tint val="75000"/>
                  </a:prstClr>
                </a:solidFill>
              </a:rPr>
              <a:pPr>
                <a:defRPr/>
              </a:pPr>
              <a:t>11.10.2023</a:t>
            </a:fld>
            <a:endParaRPr lang="ro-RO">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62B0F5-64F5-4932-A2CF-AD1E67C1DDDA}"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3176276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DC07F3-C30E-4811-BF0C-A92841CE609E}" type="datetimeFigureOut">
              <a:rPr lang="ro-RO">
                <a:solidFill>
                  <a:prstClr val="black">
                    <a:tint val="75000"/>
                  </a:prstClr>
                </a:solidFill>
              </a:rPr>
              <a:pPr>
                <a:defRPr/>
              </a:pPr>
              <a:t>11.10.2023</a:t>
            </a:fld>
            <a:endParaRPr lang="ro-RO">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F73328-13B6-4B08-8FD7-A5164976E8A4}"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1287651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480C75-9B62-47E1-A12F-EEE257005814}" type="datetimeFigureOut">
              <a:rPr lang="ro-RO">
                <a:solidFill>
                  <a:prstClr val="black">
                    <a:tint val="75000"/>
                  </a:prstClr>
                </a:solidFill>
              </a:rPr>
              <a:pPr>
                <a:defRPr/>
              </a:pPr>
              <a:t>11.10.2023</a:t>
            </a:fld>
            <a:endParaRPr lang="ro-RO">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C7BC32-8A23-49FD-9AE8-1E83362966B6}"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415587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B820F9A-1896-40CA-B126-A174ACAD5911}" type="datetimeFigureOut">
              <a:rPr lang="ro-RO">
                <a:solidFill>
                  <a:prstClr val="black">
                    <a:tint val="75000"/>
                  </a:prstClr>
                </a:solidFill>
              </a:rPr>
              <a:pPr>
                <a:defRPr/>
              </a:pPr>
              <a:t>11.10.2023</a:t>
            </a:fld>
            <a:endParaRPr lang="ro-RO">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2A30C7-25A5-4BB4-A192-8B370702D332}"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1941016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lvl1pPr>
              <a:defRPr/>
            </a:lvl1pPr>
          </a:lstStyle>
          <a:p>
            <a:pPr>
              <a:defRPr/>
            </a:pPr>
            <a:fld id="{954F0316-B3DD-4C86-A4A5-B97FEC6F4391}"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4C74A6-911B-4638-9876-D3DA1EFC9710}"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3392788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lvl1pPr>
              <a:defRPr/>
            </a:lvl1pPr>
          </a:lstStyle>
          <a:p>
            <a:pPr>
              <a:defRPr/>
            </a:pPr>
            <a:fld id="{EB81CA3D-0046-4F3F-A0A0-342A07D02F26}"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ED799D-5275-430F-99F1-8186031439B3}"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401074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rgbClr val="222D4D"/>
        </a:solidFill>
        <a:effectLst/>
      </p:bgPr>
    </p:bg>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3D9DE86C-7FE5-40E0-97AE-A2BEFF26215C}"/>
              </a:ext>
            </a:extLst>
          </p:cNvPr>
          <p:cNvSpPr/>
          <p:nvPr userDrawn="1"/>
        </p:nvSpPr>
        <p:spPr>
          <a:xfrm>
            <a:off x="0" y="6662057"/>
            <a:ext cx="12192000" cy="195943"/>
          </a:xfrm>
          <a:prstGeom prst="rect">
            <a:avLst/>
          </a:prstGeom>
          <a:solidFill>
            <a:srgbClr val="FCE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8379F2F8-9B92-4057-A377-5E67341A61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8541" y="6355684"/>
            <a:ext cx="1778611" cy="120994"/>
          </a:xfrm>
          <a:prstGeom prst="rect">
            <a:avLst/>
          </a:prstGeom>
        </p:spPr>
      </p:pic>
      <p:sp>
        <p:nvSpPr>
          <p:cNvPr id="2" name="Tytuł 1">
            <a:extLst>
              <a:ext uri="{FF2B5EF4-FFF2-40B4-BE49-F238E27FC236}">
                <a16:creationId xmlns:a16="http://schemas.microsoft.com/office/drawing/2014/main" id="{C05ADC40-310D-45EA-986F-DE82F7105698}"/>
              </a:ext>
            </a:extLst>
          </p:cNvPr>
          <p:cNvSpPr>
            <a:spLocks noGrp="1"/>
          </p:cNvSpPr>
          <p:nvPr>
            <p:ph type="title"/>
          </p:nvPr>
        </p:nvSpPr>
        <p:spPr/>
        <p:txBody>
          <a:bodyPr/>
          <a:lstStyle>
            <a:lvl1pPr>
              <a:defRPr>
                <a:solidFill>
                  <a:srgbClr val="2184B4"/>
                </a:solidFill>
              </a:defRPr>
            </a:lvl1pPr>
          </a:lstStyle>
          <a:p>
            <a:r>
              <a:rPr lang="pl-PL" dirty="0"/>
              <a:t>Kliknij, aby edytować styl</a:t>
            </a:r>
          </a:p>
        </p:txBody>
      </p:sp>
      <p:sp>
        <p:nvSpPr>
          <p:cNvPr id="3" name="Symbol zastępczy daty 2">
            <a:extLst>
              <a:ext uri="{FF2B5EF4-FFF2-40B4-BE49-F238E27FC236}">
                <a16:creationId xmlns:a16="http://schemas.microsoft.com/office/drawing/2014/main" id="{DDE27EA8-DE42-43E0-90D6-8A16D3B02A7B}"/>
              </a:ext>
            </a:extLst>
          </p:cNvPr>
          <p:cNvSpPr>
            <a:spLocks noGrp="1"/>
          </p:cNvSpPr>
          <p:nvPr>
            <p:ph type="dt" sz="half" idx="10"/>
          </p:nvPr>
        </p:nvSpPr>
        <p:spPr>
          <a:xfrm>
            <a:off x="838200" y="6224733"/>
            <a:ext cx="1025236" cy="365125"/>
          </a:xfrm>
        </p:spPr>
        <p:txBody>
          <a:body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4F708B39-6AAE-41B7-BCEE-AA981E9706FF}"/>
              </a:ext>
            </a:extLst>
          </p:cNvPr>
          <p:cNvSpPr>
            <a:spLocks noGrp="1"/>
          </p:cNvSpPr>
          <p:nvPr>
            <p:ph type="ftr" sz="quarter" idx="11"/>
          </p:nvPr>
        </p:nvSpPr>
        <p:spPr>
          <a:xfrm>
            <a:off x="4038600" y="6224733"/>
            <a:ext cx="1537854" cy="365125"/>
          </a:xfrm>
        </p:spPr>
        <p:txBody>
          <a:bodyPr/>
          <a:lstStyle/>
          <a:p>
            <a:endParaRPr lang="pl-PL"/>
          </a:p>
        </p:txBody>
      </p:sp>
      <p:sp>
        <p:nvSpPr>
          <p:cNvPr id="5" name="Symbol zastępczy numeru slajdu 4">
            <a:extLst>
              <a:ext uri="{FF2B5EF4-FFF2-40B4-BE49-F238E27FC236}">
                <a16:creationId xmlns:a16="http://schemas.microsoft.com/office/drawing/2014/main" id="{C354030B-6B24-49A3-BEF2-D4FB1C460EA2}"/>
              </a:ext>
            </a:extLst>
          </p:cNvPr>
          <p:cNvSpPr>
            <a:spLocks noGrp="1"/>
          </p:cNvSpPr>
          <p:nvPr>
            <p:ph type="sldNum" sz="quarter" idx="12"/>
          </p:nvPr>
        </p:nvSpPr>
        <p:spPr>
          <a:xfrm>
            <a:off x="8610600" y="6224733"/>
            <a:ext cx="1025236" cy="365125"/>
          </a:xfrm>
        </p:spPr>
        <p:txBody>
          <a:bodyPr/>
          <a:lstStyle/>
          <a:p>
            <a:fld id="{2AF8AA39-62FF-45A3-91C3-E95EBE93D6FB}" type="slidenum">
              <a:rPr lang="pl-PL" smtClean="0"/>
              <a:pPr/>
              <a:t>‹#›</a:t>
            </a:fld>
            <a:endParaRPr lang="pl-PL"/>
          </a:p>
        </p:txBody>
      </p:sp>
      <p:sp>
        <p:nvSpPr>
          <p:cNvPr id="9" name="Symbol zastępczy zawartości 8">
            <a:extLst>
              <a:ext uri="{FF2B5EF4-FFF2-40B4-BE49-F238E27FC236}">
                <a16:creationId xmlns:a16="http://schemas.microsoft.com/office/drawing/2014/main" id="{B70E47C1-DB43-44B9-97CE-25DEE7695834}"/>
              </a:ext>
            </a:extLst>
          </p:cNvPr>
          <p:cNvSpPr>
            <a:spLocks noGrp="1"/>
          </p:cNvSpPr>
          <p:nvPr>
            <p:ph sz="quarter" idx="13"/>
          </p:nvPr>
        </p:nvSpPr>
        <p:spPr>
          <a:xfrm>
            <a:off x="838200" y="2022475"/>
            <a:ext cx="10515600" cy="371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81347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B7D1B0-1139-47E7-A404-619CAF68D59B}"/>
              </a:ext>
            </a:extLst>
          </p:cNvPr>
          <p:cNvSpPr>
            <a:spLocks noGrp="1"/>
          </p:cNvSpPr>
          <p:nvPr>
            <p:ph type="pic" sz="quarter" idx="10" hasCustomPrompt="1"/>
          </p:nvPr>
        </p:nvSpPr>
        <p:spPr>
          <a:xfrm>
            <a:off x="1282512" y="0"/>
            <a:ext cx="9626981" cy="68580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2395269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0" y="-1"/>
            <a:ext cx="12192000" cy="38385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a:extLst>
              <a:ext uri="{FF2B5EF4-FFF2-40B4-BE49-F238E27FC236}">
                <a16:creationId xmlns:a16="http://schemas.microsoft.com/office/drawing/2014/main" id="{E666B193-49A3-4956-A9EF-296EF16EA757}"/>
              </a:ext>
            </a:extLst>
          </p:cNvPr>
          <p:cNvSpPr/>
          <p:nvPr userDrawn="1"/>
        </p:nvSpPr>
        <p:spPr>
          <a:xfrm>
            <a:off x="0" y="3810000"/>
            <a:ext cx="121920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4041328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9072331" y="409665"/>
            <a:ext cx="2688299" cy="6048672"/>
          </a:xfrm>
          <a:prstGeom prst="rect">
            <a:avLst/>
          </a:prstGeom>
          <a:solidFill>
            <a:schemeClr val="bg1">
              <a:lumMod val="95000"/>
            </a:schemeClr>
          </a:solidFill>
          <a:effectLst/>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3887755" y="409665"/>
            <a:ext cx="4992555" cy="6048672"/>
          </a:xfrm>
          <a:prstGeom prst="rect">
            <a:avLst/>
          </a:prstGeom>
          <a:solidFill>
            <a:schemeClr val="bg1">
              <a:lumMod val="95000"/>
            </a:schemeClr>
          </a:solidFill>
          <a:effectLst/>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44292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DB724-9006-424E-A191-C08CB17EE2CA}"/>
              </a:ext>
            </a:extLst>
          </p:cNvPr>
          <p:cNvSpPr/>
          <p:nvPr userDrawn="1"/>
        </p:nvSpPr>
        <p:spPr>
          <a:xfrm>
            <a:off x="462336" y="315931"/>
            <a:ext cx="3113070" cy="6226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4" name="그림 개체 틀 2">
            <a:extLst>
              <a:ext uri="{FF2B5EF4-FFF2-40B4-BE49-F238E27FC236}">
                <a16:creationId xmlns:a16="http://schemas.microsoft.com/office/drawing/2014/main" id="{13FB2FD4-D355-49C8-B7E0-BC49131F2FEA}"/>
              </a:ext>
            </a:extLst>
          </p:cNvPr>
          <p:cNvSpPr>
            <a:spLocks noGrp="1"/>
          </p:cNvSpPr>
          <p:nvPr>
            <p:ph type="pic" sz="quarter" idx="41" hasCustomPrompt="1"/>
          </p:nvPr>
        </p:nvSpPr>
        <p:spPr>
          <a:xfrm>
            <a:off x="682645" y="553565"/>
            <a:ext cx="2672453" cy="240539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63298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488" y="229538"/>
            <a:ext cx="1627773" cy="451143"/>
          </a:xfrm>
          <a:prstGeom prst="rect">
            <a:avLst/>
          </a:prstGeom>
        </p:spPr>
      </p:pic>
      <p:sp>
        <p:nvSpPr>
          <p:cNvPr id="12" name="Rectangle 11"/>
          <p:cNvSpPr/>
          <p:nvPr userDrawn="1"/>
        </p:nvSpPr>
        <p:spPr>
          <a:xfrm>
            <a:off x="10522767" y="95859"/>
            <a:ext cx="1593494" cy="720080"/>
          </a:xfrm>
          <a:prstGeom prst="rect">
            <a:avLst/>
          </a:prstGeom>
          <a:solidFill>
            <a:srgbClr val="F8F8F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600" b="1" dirty="0">
                <a:solidFill>
                  <a:prstClr val="white"/>
                </a:solidFill>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393406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ko-KR" altLang="en-US">
              <a:solidFill>
                <a:prstClr val="white"/>
              </a:solidFill>
            </a:endParaRPr>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42526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grpSp>
        <p:nvGrpSpPr>
          <p:cNvPr id="5" name="Group 4"/>
          <p:cNvGrpSpPr/>
          <p:nvPr userDrawn="1"/>
        </p:nvGrpSpPr>
        <p:grpSpPr>
          <a:xfrm>
            <a:off x="328166"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600" b="1" dirty="0">
                <a:solidFill>
                  <a:prstClr val="white"/>
                </a:solidFill>
                <a:latin typeface="GeosansLight" panose="02000603020000020003"/>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pSp>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2F3A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lvl1pPr>
              <a:defRPr>
                <a:solidFill>
                  <a:srgbClr val="2F3A46"/>
                </a:solidFill>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796" y="100097"/>
            <a:ext cx="1627773" cy="451143"/>
          </a:xfrm>
          <a:prstGeom prst="rect">
            <a:avLst/>
          </a:prstGeom>
        </p:spPr>
      </p:pic>
      <p:sp>
        <p:nvSpPr>
          <p:cNvPr id="16" name="Slide Number Placeholder 5"/>
          <p:cNvSpPr>
            <a:spLocks noGrp="1"/>
          </p:cNvSpPr>
          <p:nvPr>
            <p:ph type="sldNum" sz="quarter" idx="12"/>
          </p:nvPr>
        </p:nvSpPr>
        <p:spPr>
          <a:xfrm>
            <a:off x="263352" y="6237312"/>
            <a:ext cx="576064"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dirty="0"/>
          </a:p>
        </p:txBody>
      </p:sp>
    </p:spTree>
    <p:extLst>
      <p:ext uri="{BB962C8B-B14F-4D97-AF65-F5344CB8AC3E}">
        <p14:creationId xmlns:p14="http://schemas.microsoft.com/office/powerpoint/2010/main" val="2853152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B046F434-A0CE-4648-B7ED-F65F79DFF60B}"/>
              </a:ext>
            </a:extLst>
          </p:cNvPr>
          <p:cNvSpPr>
            <a:spLocks noGrp="1"/>
          </p:cNvSpPr>
          <p:nvPr>
            <p:ph type="title"/>
          </p:nvPr>
        </p:nvSpPr>
        <p:spPr>
          <a:xfrm>
            <a:off x="4953000" y="1104316"/>
            <a:ext cx="6488430" cy="894613"/>
          </a:xfrm>
        </p:spPr>
        <p:txBody>
          <a:bodyPr/>
          <a:lstStyle>
            <a:lvl1pPr algn="ctr">
              <a:defRPr/>
            </a:lvl1pPr>
          </a:lstStyle>
          <a:p>
            <a:r>
              <a:rPr lang="ko-KR" altLang="en-US" dirty="0"/>
              <a:t>마스터 제목 스타일 편집</a:t>
            </a:r>
          </a:p>
        </p:txBody>
      </p:sp>
      <p:sp>
        <p:nvSpPr>
          <p:cNvPr id="6" name="텍스트 개체 틀 9">
            <a:extLst>
              <a:ext uri="{FF2B5EF4-FFF2-40B4-BE49-F238E27FC236}">
                <a16:creationId xmlns:a16="http://schemas.microsoft.com/office/drawing/2014/main" id="{A5AEB7B4-8602-EB4A-92EA-0457F850C8B7}"/>
              </a:ext>
            </a:extLst>
          </p:cNvPr>
          <p:cNvSpPr>
            <a:spLocks noGrp="1"/>
          </p:cNvSpPr>
          <p:nvPr>
            <p:ph type="body" sz="quarter" idx="15"/>
          </p:nvPr>
        </p:nvSpPr>
        <p:spPr>
          <a:xfrm>
            <a:off x="4953000" y="2177135"/>
            <a:ext cx="6488430" cy="375475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 name="그림 개체 틀 2">
            <a:extLst>
              <a:ext uri="{FF2B5EF4-FFF2-40B4-BE49-F238E27FC236}">
                <a16:creationId xmlns:a16="http://schemas.microsoft.com/office/drawing/2014/main" id="{4651E902-C292-1093-D9EA-DC351C848936}"/>
              </a:ext>
            </a:extLst>
          </p:cNvPr>
          <p:cNvSpPr>
            <a:spLocks noGrp="1"/>
          </p:cNvSpPr>
          <p:nvPr>
            <p:ph type="pic" sz="quarter" idx="17"/>
          </p:nvPr>
        </p:nvSpPr>
        <p:spPr>
          <a:xfrm>
            <a:off x="0" y="0"/>
            <a:ext cx="5277078" cy="3429001"/>
          </a:xfrm>
          <a:custGeom>
            <a:avLst/>
            <a:gdLst>
              <a:gd name="connsiteX0" fmla="*/ 0 w 5277078"/>
              <a:gd name="connsiteY0" fmla="*/ 0 h 3429001"/>
              <a:gd name="connsiteX1" fmla="*/ 5274512 w 5277078"/>
              <a:gd name="connsiteY1" fmla="*/ 0 h 3429001"/>
              <a:gd name="connsiteX2" fmla="*/ 5277078 w 5277078"/>
              <a:gd name="connsiteY2" fmla="*/ 101486 h 3429001"/>
              <a:gd name="connsiteX3" fmla="*/ 1949563 w 5277078"/>
              <a:gd name="connsiteY3" fmla="*/ 3429001 h 3429001"/>
              <a:gd name="connsiteX4" fmla="*/ 89118 w 5277078"/>
              <a:gd name="connsiteY4" fmla="*/ 2860714 h 3429001"/>
              <a:gd name="connsiteX5" fmla="*/ 0 w 5277078"/>
              <a:gd name="connsiteY5" fmla="*/ 2794073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7078" h="3429001">
                <a:moveTo>
                  <a:pt x="0" y="0"/>
                </a:moveTo>
                <a:lnTo>
                  <a:pt x="5274512" y="0"/>
                </a:lnTo>
                <a:lnTo>
                  <a:pt x="5277078" y="101486"/>
                </a:lnTo>
                <a:cubicBezTo>
                  <a:pt x="5277078" y="1939222"/>
                  <a:pt x="3787299" y="3429001"/>
                  <a:pt x="1949563" y="3429001"/>
                </a:cubicBezTo>
                <a:cubicBezTo>
                  <a:pt x="1260412" y="3429001"/>
                  <a:pt x="620193" y="3219501"/>
                  <a:pt x="89118" y="2860714"/>
                </a:cubicBezTo>
                <a:lnTo>
                  <a:pt x="0" y="2794073"/>
                </a:lnTo>
                <a:close/>
              </a:path>
            </a:pathLst>
          </a:custGeom>
        </p:spPr>
        <p:txBody>
          <a:bodyPr wrap="square">
            <a:noAutofit/>
          </a:bodyPr>
          <a:lstStyle/>
          <a:p>
            <a:endParaRPr kumimoji="1" lang="x-none" altLang="en-US"/>
          </a:p>
        </p:txBody>
      </p:sp>
    </p:spTree>
    <p:extLst>
      <p:ext uri="{BB962C8B-B14F-4D97-AF65-F5344CB8AC3E}">
        <p14:creationId xmlns:p14="http://schemas.microsoft.com/office/powerpoint/2010/main" val="3193223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ission &amp; Vis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BDC4C1-55FF-664E-9DF7-5135A5F7A058}"/>
              </a:ext>
            </a:extLst>
          </p:cNvPr>
          <p:cNvSpPr>
            <a:spLocks noGrp="1"/>
          </p:cNvSpPr>
          <p:nvPr>
            <p:ph type="pic" sz="quarter" idx="26"/>
          </p:nvPr>
        </p:nvSpPr>
        <p:spPr>
          <a:xfrm>
            <a:off x="1" y="1878229"/>
            <a:ext cx="5586709" cy="4979773"/>
          </a:xfrm>
          <a:custGeom>
            <a:avLst/>
            <a:gdLst>
              <a:gd name="connsiteX0" fmla="*/ 5399904 w 11170508"/>
              <a:gd name="connsiteY0" fmla="*/ 0 h 9959545"/>
              <a:gd name="connsiteX1" fmla="*/ 11170508 w 11170508"/>
              <a:gd name="connsiteY1" fmla="*/ 5770605 h 9959545"/>
              <a:gd name="connsiteX2" fmla="*/ 9480337 w 11170508"/>
              <a:gd name="connsiteY2" fmla="*/ 9851039 h 9959545"/>
              <a:gd name="connsiteX3" fmla="*/ 9366529 w 11170508"/>
              <a:gd name="connsiteY3" fmla="*/ 9959545 h 9959545"/>
              <a:gd name="connsiteX4" fmla="*/ 1433278 w 11170508"/>
              <a:gd name="connsiteY4" fmla="*/ 9959545 h 9959545"/>
              <a:gd name="connsiteX5" fmla="*/ 1319470 w 11170508"/>
              <a:gd name="connsiteY5" fmla="*/ 9851039 h 9959545"/>
              <a:gd name="connsiteX6" fmla="*/ 82781 w 11170508"/>
              <a:gd name="connsiteY6" fmla="*/ 8016785 h 9959545"/>
              <a:gd name="connsiteX7" fmla="*/ 0 w 11170508"/>
              <a:gd name="connsiteY7" fmla="*/ 7806835 h 9959545"/>
              <a:gd name="connsiteX8" fmla="*/ 0 w 11170508"/>
              <a:gd name="connsiteY8" fmla="*/ 3734376 h 9959545"/>
              <a:gd name="connsiteX9" fmla="*/ 82781 w 11170508"/>
              <a:gd name="connsiteY9" fmla="*/ 3524426 h 9959545"/>
              <a:gd name="connsiteX10" fmla="*/ 5399904 w 11170508"/>
              <a:gd name="connsiteY10" fmla="*/ 0 h 995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70508" h="9959545">
                <a:moveTo>
                  <a:pt x="5399904" y="0"/>
                </a:moveTo>
                <a:cubicBezTo>
                  <a:pt x="8586920" y="0"/>
                  <a:pt x="11170508" y="2583588"/>
                  <a:pt x="11170508" y="5770605"/>
                </a:cubicBezTo>
                <a:cubicBezTo>
                  <a:pt x="11170508" y="7364113"/>
                  <a:pt x="10524611" y="8806765"/>
                  <a:pt x="9480337" y="9851039"/>
                </a:cubicBezTo>
                <a:lnTo>
                  <a:pt x="9366529" y="9959545"/>
                </a:lnTo>
                <a:lnTo>
                  <a:pt x="1433278" y="9959545"/>
                </a:lnTo>
                <a:lnTo>
                  <a:pt x="1319470" y="9851039"/>
                </a:lnTo>
                <a:cubicBezTo>
                  <a:pt x="797332" y="9328902"/>
                  <a:pt x="374790" y="8707170"/>
                  <a:pt x="82781" y="8016785"/>
                </a:cubicBezTo>
                <a:lnTo>
                  <a:pt x="0" y="7806835"/>
                </a:lnTo>
                <a:lnTo>
                  <a:pt x="0" y="3734376"/>
                </a:lnTo>
                <a:lnTo>
                  <a:pt x="82781" y="3524426"/>
                </a:lnTo>
                <a:cubicBezTo>
                  <a:pt x="958807" y="1453269"/>
                  <a:pt x="3009641" y="0"/>
                  <a:pt x="5399904" y="0"/>
                </a:cubicBezTo>
                <a:close/>
              </a:path>
            </a:pathLst>
          </a:custGeom>
          <a:solidFill>
            <a:schemeClr val="bg2">
              <a:lumMod val="95000"/>
            </a:schemeClr>
          </a:solidFill>
        </p:spPr>
        <p:txBody>
          <a:bodyPr wrap="square" anchor="t">
            <a:noAutofit/>
          </a:bodyPr>
          <a:lstStyle>
            <a:lvl1pPr marL="0" indent="0" algn="ctr">
              <a:buNone/>
              <a:defRPr sz="1100" b="1" i="0">
                <a:latin typeface="Nunito Sans SemiBold" pitchFamily="2" charset="77"/>
                <a:ea typeface="Source Sans Pro Light" panose="020B0403030403020204" pitchFamily="34" charset="0"/>
                <a:cs typeface="Noto Sans Light" panose="020B0402040504020204" pitchFamily="34" charset="0"/>
              </a:defRPr>
            </a:lvl1pPr>
          </a:lstStyle>
          <a:p>
            <a:endParaRPr lang="id-ID" dirty="0"/>
          </a:p>
        </p:txBody>
      </p:sp>
    </p:spTree>
    <p:extLst>
      <p:ext uri="{BB962C8B-B14F-4D97-AF65-F5344CB8AC3E}">
        <p14:creationId xmlns:p14="http://schemas.microsoft.com/office/powerpoint/2010/main" val="3341849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3_Пользовательский макет">
    <p:spTree>
      <p:nvGrpSpPr>
        <p:cNvPr id="1" name=""/>
        <p:cNvGrpSpPr/>
        <p:nvPr/>
      </p:nvGrpSpPr>
      <p:grpSpPr>
        <a:xfrm>
          <a:off x="0" y="0"/>
          <a:ext cx="0" cy="0"/>
          <a:chOff x="0" y="0"/>
          <a:chExt cx="0" cy="0"/>
        </a:xfrm>
      </p:grpSpPr>
      <p:sp>
        <p:nvSpPr>
          <p:cNvPr id="14" name="Текст 3"/>
          <p:cNvSpPr>
            <a:spLocks noGrp="1"/>
          </p:cNvSpPr>
          <p:nvPr>
            <p:ph type="body" sz="quarter" idx="17" hasCustomPrompt="1"/>
          </p:nvPr>
        </p:nvSpPr>
        <p:spPr>
          <a:xfrm>
            <a:off x="8796124" y="3393000"/>
            <a:ext cx="2700124" cy="2951986"/>
          </a:xfrm>
          <a:prstGeom prst="rect">
            <a:avLst/>
          </a:prstGeom>
        </p:spPr>
        <p:txBody>
          <a:bodyPr/>
          <a:lstStyle>
            <a:lvl1pPr algn="r">
              <a:defRPr lang="en-US" sz="1000" b="0" i="0" baseline="0" dirty="0">
                <a:solidFill>
                  <a:schemeClr val="tx2"/>
                </a:solidFill>
                <a:latin typeface="Roboto Light" charset="0"/>
                <a:ea typeface="Roboto Light" charset="0"/>
                <a:cs typeface="Roboto Light" charset="0"/>
              </a:defRPr>
            </a:lvl1pPr>
          </a:lstStyle>
          <a:p>
            <a:pPr marL="0" lvl="0" indent="0">
              <a:lnSpc>
                <a:spcPct val="150000"/>
              </a:lnSpc>
              <a:buNone/>
            </a:pPr>
            <a:r>
              <a:rPr lang="en-US" dirty="0"/>
              <a:t>Example text</a:t>
            </a:r>
          </a:p>
        </p:txBody>
      </p:sp>
      <p:sp>
        <p:nvSpPr>
          <p:cNvPr id="15" name="Прямоугольник 14"/>
          <p:cNvSpPr/>
          <p:nvPr userDrawn="1"/>
        </p:nvSpPr>
        <p:spPr>
          <a:xfrm>
            <a:off x="11136232" y="1110721"/>
            <a:ext cx="314068" cy="2294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16" name="Текст 3"/>
          <p:cNvSpPr>
            <a:spLocks noGrp="1"/>
          </p:cNvSpPr>
          <p:nvPr>
            <p:ph type="body" sz="quarter" idx="18" hasCustomPrompt="1"/>
          </p:nvPr>
        </p:nvSpPr>
        <p:spPr>
          <a:xfrm>
            <a:off x="8796612" y="510295"/>
            <a:ext cx="2699636" cy="633707"/>
          </a:xfrm>
          <a:prstGeom prst="rect">
            <a:avLst/>
          </a:prstGeom>
        </p:spPr>
        <p:txBody>
          <a:bodyPr/>
          <a:lstStyle>
            <a:lvl1pPr algn="r">
              <a:defRPr lang="en-US" sz="1750" b="0" i="0" baseline="0" dirty="0">
                <a:solidFill>
                  <a:schemeClr val="tx2">
                    <a:lumMod val="40000"/>
                    <a:lumOff val="60000"/>
                  </a:schemeClr>
                </a:solidFill>
                <a:latin typeface="Roboto Medium" charset="0"/>
                <a:ea typeface="Roboto Medium" charset="0"/>
                <a:cs typeface="Roboto Medium" charset="0"/>
              </a:defRPr>
            </a:lvl1pPr>
          </a:lstStyle>
          <a:p>
            <a:pPr marL="0" lvl="0" indent="0">
              <a:lnSpc>
                <a:spcPct val="150000"/>
              </a:lnSpc>
              <a:buNone/>
            </a:pPr>
            <a:r>
              <a:rPr lang="en-US" dirty="0"/>
              <a:t>Name presentation</a:t>
            </a:r>
          </a:p>
        </p:txBody>
      </p:sp>
      <p:sp>
        <p:nvSpPr>
          <p:cNvPr id="17" name="Заголовок 1"/>
          <p:cNvSpPr>
            <a:spLocks noGrp="1"/>
          </p:cNvSpPr>
          <p:nvPr>
            <p:ph type="title" hasCustomPrompt="1"/>
          </p:nvPr>
        </p:nvSpPr>
        <p:spPr>
          <a:xfrm>
            <a:off x="8796124" y="1737008"/>
            <a:ext cx="2700124" cy="1475993"/>
          </a:xfrm>
          <a:prstGeom prst="rect">
            <a:avLst/>
          </a:prstGeom>
        </p:spPr>
        <p:txBody>
          <a:bodyPr>
            <a:noAutofit/>
          </a:bodyPr>
          <a:lstStyle>
            <a:lvl1pPr marL="0" marR="0" indent="0" algn="r" defTabSz="1219017" rtl="0" eaLnBrk="1" fontAlgn="auto" latinLnBrk="0" hangingPunct="1">
              <a:lnSpc>
                <a:spcPct val="100000"/>
              </a:lnSpc>
              <a:spcBef>
                <a:spcPct val="0"/>
              </a:spcBef>
              <a:spcAft>
                <a:spcPts val="0"/>
              </a:spcAft>
              <a:buClrTx/>
              <a:buSzTx/>
              <a:buFontTx/>
              <a:buNone/>
              <a:tabLst>
                <a:tab pos="1820498" algn="l"/>
              </a:tabLst>
              <a:defRPr lang="ru-RU" sz="2999" b="1" kern="1200" baseline="0" dirty="0">
                <a:solidFill>
                  <a:schemeClr val="tx2"/>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Name</a:t>
            </a:r>
            <a:br>
              <a:rPr lang="en-US" dirty="0"/>
            </a:br>
            <a:r>
              <a:rPr lang="en-US" dirty="0"/>
              <a:t>of your</a:t>
            </a:r>
            <a:br>
              <a:rPr lang="en-US" dirty="0"/>
            </a:br>
            <a:r>
              <a:rPr lang="en-US" dirty="0"/>
              <a:t>top slide</a:t>
            </a:r>
            <a:endParaRPr lang="ru-RU" dirty="0"/>
          </a:p>
        </p:txBody>
      </p:sp>
      <p:sp>
        <p:nvSpPr>
          <p:cNvPr id="7" name="Рисунок 21"/>
          <p:cNvSpPr>
            <a:spLocks noGrp="1"/>
          </p:cNvSpPr>
          <p:nvPr>
            <p:ph type="pic" sz="quarter" idx="19"/>
          </p:nvPr>
        </p:nvSpPr>
        <p:spPr>
          <a:xfrm>
            <a:off x="-10132" y="0"/>
            <a:ext cx="4619932" cy="6848984"/>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sz="400"/>
            </a:lvl1pPr>
          </a:lstStyle>
          <a:p>
            <a:pPr algn="ctr"/>
            <a:endParaRPr lang="ru-RU" dirty="0"/>
          </a:p>
        </p:txBody>
      </p:sp>
      <p:sp>
        <p:nvSpPr>
          <p:cNvPr id="8" name="Прямоугольник 7"/>
          <p:cNvSpPr/>
          <p:nvPr userDrawn="1"/>
        </p:nvSpPr>
        <p:spPr>
          <a:xfrm>
            <a:off x="4609800" y="0"/>
            <a:ext cx="34561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9" name="Полилиния 8"/>
          <p:cNvSpPr/>
          <p:nvPr userDrawn="1"/>
        </p:nvSpPr>
        <p:spPr>
          <a:xfrm rot="5400000">
            <a:off x="11774062" y="2338430"/>
            <a:ext cx="546270" cy="273149"/>
          </a:xfrm>
          <a:custGeom>
            <a:avLst/>
            <a:gdLst>
              <a:gd name="connsiteX0" fmla="*/ 0 w 5733590"/>
              <a:gd name="connsiteY0" fmla="*/ 0 h 2866795"/>
              <a:gd name="connsiteX1" fmla="*/ 5733590 w 5733590"/>
              <a:gd name="connsiteY1" fmla="*/ 0 h 2866795"/>
              <a:gd name="connsiteX2" fmla="*/ 2866795 w 5733590"/>
              <a:gd name="connsiteY2" fmla="*/ 2866795 h 2866795"/>
            </a:gdLst>
            <a:ahLst/>
            <a:cxnLst>
              <a:cxn ang="0">
                <a:pos x="connsiteX0" y="connsiteY0"/>
              </a:cxn>
              <a:cxn ang="0">
                <a:pos x="connsiteX1" y="connsiteY1"/>
              </a:cxn>
              <a:cxn ang="0">
                <a:pos x="connsiteX2" y="connsiteY2"/>
              </a:cxn>
            </a:cxnLst>
            <a:rect l="l" t="t" r="r" b="b"/>
            <a:pathLst>
              <a:path w="5733590" h="2866795">
                <a:moveTo>
                  <a:pt x="0" y="0"/>
                </a:moveTo>
                <a:lnTo>
                  <a:pt x="5733590" y="0"/>
                </a:lnTo>
                <a:lnTo>
                  <a:pt x="2866795" y="28667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Tree>
    <p:extLst>
      <p:ext uri="{BB962C8B-B14F-4D97-AF65-F5344CB8AC3E}">
        <p14:creationId xmlns:p14="http://schemas.microsoft.com/office/powerpoint/2010/main" val="320753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rgbClr val="2184B4"/>
        </a:solid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B380449A-9F51-4D29-8D89-CAA2A6CA5E57}"/>
              </a:ext>
            </a:extLst>
          </p:cNvPr>
          <p:cNvSpPr/>
          <p:nvPr userDrawn="1"/>
        </p:nvSpPr>
        <p:spPr>
          <a:xfrm>
            <a:off x="0" y="6662057"/>
            <a:ext cx="12192000" cy="195943"/>
          </a:xfrm>
          <a:prstGeom prst="rect">
            <a:avLst/>
          </a:prstGeom>
          <a:solidFill>
            <a:srgbClr val="FCE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C7AA139F-E87F-4502-B61E-1444E1E41F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8541" y="6355684"/>
            <a:ext cx="1778611" cy="120994"/>
          </a:xfrm>
          <a:prstGeom prst="rect">
            <a:avLst/>
          </a:prstGeom>
        </p:spPr>
      </p:pic>
      <p:sp>
        <p:nvSpPr>
          <p:cNvPr id="2" name="Tytuł 1">
            <a:extLst>
              <a:ext uri="{FF2B5EF4-FFF2-40B4-BE49-F238E27FC236}">
                <a16:creationId xmlns:a16="http://schemas.microsoft.com/office/drawing/2014/main" id="{3D9D924E-09B7-41E9-B7DD-6BEACC26384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19F0EDA-8719-4E12-AFDF-6CAA71957D0E}"/>
              </a:ext>
            </a:extLst>
          </p:cNvPr>
          <p:cNvSpPr>
            <a:spLocks noGrp="1"/>
          </p:cNvSpPr>
          <p:nvPr>
            <p:ph type="dt" sz="half" idx="10"/>
          </p:nvPr>
        </p:nvSpPr>
        <p:spPr>
          <a:xfrm>
            <a:off x="817419" y="6245513"/>
            <a:ext cx="1461655" cy="365125"/>
          </a:xfrm>
        </p:spPr>
        <p:txBody>
          <a:bodyPr/>
          <a:lstStyle>
            <a:lvl1pPr>
              <a:defRPr>
                <a:solidFill>
                  <a:schemeClr val="bg1"/>
                </a:solidFill>
              </a:defRPr>
            </a:lvl1pPr>
          </a:lstStyle>
          <a:p>
            <a:fld id="{E7AC031A-0959-4887-9D6A-0479DB64A7FA}" type="datetimeFigureOut">
              <a:rPr lang="pl-PL" smtClean="0"/>
              <a:pPr/>
              <a:t>11.10.2023</a:t>
            </a:fld>
            <a:endParaRPr lang="pl-PL"/>
          </a:p>
        </p:txBody>
      </p:sp>
      <p:sp>
        <p:nvSpPr>
          <p:cNvPr id="4" name="Symbol zastępczy stopki 3">
            <a:extLst>
              <a:ext uri="{FF2B5EF4-FFF2-40B4-BE49-F238E27FC236}">
                <a16:creationId xmlns:a16="http://schemas.microsoft.com/office/drawing/2014/main" id="{BB326D88-0439-4FDC-9E4B-8D8EED38821A}"/>
              </a:ext>
            </a:extLst>
          </p:cNvPr>
          <p:cNvSpPr>
            <a:spLocks noGrp="1"/>
          </p:cNvSpPr>
          <p:nvPr>
            <p:ph type="ftr" sz="quarter" idx="11"/>
          </p:nvPr>
        </p:nvSpPr>
        <p:spPr>
          <a:xfrm>
            <a:off x="4017819" y="6245513"/>
            <a:ext cx="2192483" cy="365125"/>
          </a:xfrm>
        </p:spPr>
        <p:txBody>
          <a:bodyPr/>
          <a:lstStyle>
            <a:lvl1pPr>
              <a:defRPr>
                <a:solidFill>
                  <a:schemeClr val="bg1"/>
                </a:solidFill>
              </a:defRPr>
            </a:lvl1pPr>
          </a:lstStyle>
          <a:p>
            <a:endParaRPr lang="pl-PL"/>
          </a:p>
        </p:txBody>
      </p:sp>
      <p:sp>
        <p:nvSpPr>
          <p:cNvPr id="5" name="Symbol zastępczy numeru slajdu 4">
            <a:extLst>
              <a:ext uri="{FF2B5EF4-FFF2-40B4-BE49-F238E27FC236}">
                <a16:creationId xmlns:a16="http://schemas.microsoft.com/office/drawing/2014/main" id="{844551A2-21AB-4998-8A90-4F04C25EE296}"/>
              </a:ext>
            </a:extLst>
          </p:cNvPr>
          <p:cNvSpPr>
            <a:spLocks noGrp="1"/>
          </p:cNvSpPr>
          <p:nvPr>
            <p:ph type="sldNum" sz="quarter" idx="12"/>
          </p:nvPr>
        </p:nvSpPr>
        <p:spPr>
          <a:xfrm>
            <a:off x="8589819" y="6245513"/>
            <a:ext cx="1461655" cy="365125"/>
          </a:xfrm>
        </p:spPr>
        <p:txBody>
          <a:bodyPr/>
          <a:lstStyle>
            <a:lvl1pPr>
              <a:defRPr>
                <a:solidFill>
                  <a:schemeClr val="bg1"/>
                </a:solidFill>
              </a:defRPr>
            </a:lvl1pPr>
          </a:lstStyle>
          <a:p>
            <a:fld id="{2AF8AA39-62FF-45A3-91C3-E95EBE93D6FB}" type="slidenum">
              <a:rPr lang="pl-PL" smtClean="0"/>
              <a:pPr/>
              <a:t>‹#›</a:t>
            </a:fld>
            <a:endParaRPr lang="pl-PL"/>
          </a:p>
        </p:txBody>
      </p:sp>
      <p:sp>
        <p:nvSpPr>
          <p:cNvPr id="7" name="Symbol zastępczy zawartości 6">
            <a:extLst>
              <a:ext uri="{FF2B5EF4-FFF2-40B4-BE49-F238E27FC236}">
                <a16:creationId xmlns:a16="http://schemas.microsoft.com/office/drawing/2014/main" id="{E3BDF23E-E161-4A5E-938B-9640F517F6CE}"/>
              </a:ext>
            </a:extLst>
          </p:cNvPr>
          <p:cNvSpPr>
            <a:spLocks noGrp="1"/>
          </p:cNvSpPr>
          <p:nvPr>
            <p:ph sz="quarter" idx="13"/>
          </p:nvPr>
        </p:nvSpPr>
        <p:spPr>
          <a:xfrm>
            <a:off x="838200" y="2084388"/>
            <a:ext cx="10515600" cy="3692525"/>
          </a:xfrm>
        </p:spPr>
        <p:txBody>
          <a:bodyPr/>
          <a:lstStyle>
            <a:lvl1pPr>
              <a:defRPr>
                <a:solidFill>
                  <a:schemeClr val="bg1"/>
                </a:solidFill>
              </a:defRPr>
            </a:lvl1pPr>
            <a:lvl2pPr>
              <a:defRPr>
                <a:solidFill>
                  <a:srgbClr val="FCE116"/>
                </a:solidFill>
              </a:defRPr>
            </a:lvl2pPr>
            <a:lvl3pPr>
              <a:defRPr>
                <a:solidFill>
                  <a:srgbClr val="FCE116"/>
                </a:solidFill>
              </a:defRPr>
            </a:lvl3pPr>
            <a:lvl4pPr>
              <a:defRPr>
                <a:solidFill>
                  <a:srgbClr val="FCE116"/>
                </a:solidFill>
              </a:defRPr>
            </a:lvl4pPr>
            <a:lvl5pPr>
              <a:defRPr>
                <a:solidFill>
                  <a:srgbClr val="FCE116"/>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542516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06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9194800" y="1803400"/>
            <a:ext cx="1854200" cy="1854200"/>
          </a:xfrm>
        </p:spPr>
        <p:txBody>
          <a:bodyPr/>
          <a:lstStyle/>
          <a:p>
            <a:endParaRPr lang="id-ID"/>
          </a:p>
        </p:txBody>
      </p:sp>
      <p:sp>
        <p:nvSpPr>
          <p:cNvPr id="8" name="Picture Placeholder 6"/>
          <p:cNvSpPr>
            <a:spLocks noGrp="1"/>
          </p:cNvSpPr>
          <p:nvPr>
            <p:ph type="pic" sz="quarter" idx="11"/>
          </p:nvPr>
        </p:nvSpPr>
        <p:spPr>
          <a:xfrm>
            <a:off x="7340600" y="3657600"/>
            <a:ext cx="1854200" cy="1854200"/>
          </a:xfrm>
        </p:spPr>
        <p:txBody>
          <a:bodyPr/>
          <a:lstStyle/>
          <a:p>
            <a:endParaRPr lang="id-ID"/>
          </a:p>
        </p:txBody>
      </p:sp>
      <p:grpSp>
        <p:nvGrpSpPr>
          <p:cNvPr id="4" name="Group 3"/>
          <p:cNvGrpSpPr/>
          <p:nvPr userDrawn="1"/>
        </p:nvGrpSpPr>
        <p:grpSpPr>
          <a:xfrm rot="5400000">
            <a:off x="-8859324" y="427561"/>
            <a:ext cx="16077776" cy="16322072"/>
            <a:chOff x="2727789" y="-10719254"/>
            <a:chExt cx="16077776" cy="16322072"/>
          </a:xfrm>
        </p:grpSpPr>
        <p:sp>
          <p:nvSpPr>
            <p:cNvPr id="5" name="Freeform 4"/>
            <p:cNvSpPr>
              <a:spLocks/>
            </p:cNvSpPr>
            <p:nvPr/>
          </p:nvSpPr>
          <p:spPr bwMode="auto">
            <a:xfrm rot="14400000">
              <a:off x="8437935" y="2811699"/>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 name="Freeform 6"/>
            <p:cNvSpPr>
              <a:spLocks/>
            </p:cNvSpPr>
            <p:nvPr/>
          </p:nvSpPr>
          <p:spPr bwMode="auto">
            <a:xfrm rot="14400000">
              <a:off x="7276328" y="2147210"/>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 name="Freeform 7"/>
            <p:cNvSpPr>
              <a:spLocks/>
            </p:cNvSpPr>
            <p:nvPr/>
          </p:nvSpPr>
          <p:spPr bwMode="auto">
            <a:xfrm rot="14400000">
              <a:off x="8439892" y="1474124"/>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 name="Freeform 8"/>
            <p:cNvSpPr>
              <a:spLocks/>
            </p:cNvSpPr>
            <p:nvPr/>
          </p:nvSpPr>
          <p:spPr bwMode="auto">
            <a:xfrm rot="14400000">
              <a:off x="9603456" y="803642"/>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 name="Freeform 9"/>
            <p:cNvSpPr>
              <a:spLocks/>
            </p:cNvSpPr>
            <p:nvPr/>
          </p:nvSpPr>
          <p:spPr bwMode="auto">
            <a:xfrm rot="14400000">
              <a:off x="10767021" y="130556"/>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 name="Freeform 10"/>
            <p:cNvSpPr>
              <a:spLocks/>
            </p:cNvSpPr>
            <p:nvPr/>
          </p:nvSpPr>
          <p:spPr bwMode="auto">
            <a:xfrm rot="14400000">
              <a:off x="11930585" y="-539926"/>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 name="Freeform 11"/>
            <p:cNvSpPr>
              <a:spLocks/>
            </p:cNvSpPr>
            <p:nvPr/>
          </p:nvSpPr>
          <p:spPr bwMode="auto">
            <a:xfrm rot="14400000">
              <a:off x="13094149" y="-1213013"/>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 name="Freeform 12"/>
            <p:cNvSpPr>
              <a:spLocks/>
            </p:cNvSpPr>
            <p:nvPr/>
          </p:nvSpPr>
          <p:spPr bwMode="auto">
            <a:xfrm rot="14400000">
              <a:off x="14257713" y="-1883495"/>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 name="Freeform 13"/>
            <p:cNvSpPr>
              <a:spLocks/>
            </p:cNvSpPr>
            <p:nvPr/>
          </p:nvSpPr>
          <p:spPr bwMode="auto">
            <a:xfrm rot="14400000">
              <a:off x="15421277" y="-2556581"/>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 name="Freeform 14"/>
            <p:cNvSpPr>
              <a:spLocks/>
            </p:cNvSpPr>
            <p:nvPr/>
          </p:nvSpPr>
          <p:spPr bwMode="auto">
            <a:xfrm rot="14400000">
              <a:off x="9601499" y="2141217"/>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 name="Freeform 15"/>
            <p:cNvSpPr>
              <a:spLocks/>
            </p:cNvSpPr>
            <p:nvPr/>
          </p:nvSpPr>
          <p:spPr bwMode="auto">
            <a:xfrm rot="14400000">
              <a:off x="10765064" y="1468131"/>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 name="Freeform 16"/>
            <p:cNvSpPr>
              <a:spLocks/>
            </p:cNvSpPr>
            <p:nvPr/>
          </p:nvSpPr>
          <p:spPr bwMode="auto">
            <a:xfrm rot="14400000">
              <a:off x="11928628" y="797649"/>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 name="Freeform 17"/>
            <p:cNvSpPr>
              <a:spLocks/>
            </p:cNvSpPr>
            <p:nvPr/>
          </p:nvSpPr>
          <p:spPr bwMode="auto">
            <a:xfrm rot="14400000">
              <a:off x="13092192" y="124563"/>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 name="Freeform 18"/>
            <p:cNvSpPr>
              <a:spLocks/>
            </p:cNvSpPr>
            <p:nvPr/>
          </p:nvSpPr>
          <p:spPr bwMode="auto">
            <a:xfrm rot="14400000">
              <a:off x="14255756" y="-545920"/>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 name="Freeform 19"/>
            <p:cNvSpPr>
              <a:spLocks/>
            </p:cNvSpPr>
            <p:nvPr/>
          </p:nvSpPr>
          <p:spPr bwMode="auto">
            <a:xfrm rot="14400000">
              <a:off x="15419320" y="-1219005"/>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 name="Freeform 20"/>
            <p:cNvSpPr>
              <a:spLocks/>
            </p:cNvSpPr>
            <p:nvPr/>
          </p:nvSpPr>
          <p:spPr bwMode="auto">
            <a:xfrm rot="14400000">
              <a:off x="16582885" y="-1889488"/>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 name="Freeform 21"/>
            <p:cNvSpPr>
              <a:spLocks/>
            </p:cNvSpPr>
            <p:nvPr/>
          </p:nvSpPr>
          <p:spPr bwMode="auto">
            <a:xfrm rot="14400000">
              <a:off x="7274681" y="796884"/>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 name="Freeform 22"/>
            <p:cNvSpPr>
              <a:spLocks/>
            </p:cNvSpPr>
            <p:nvPr/>
          </p:nvSpPr>
          <p:spPr bwMode="auto">
            <a:xfrm rot="14400000">
              <a:off x="6113074" y="132395"/>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 name="Freeform 23"/>
            <p:cNvSpPr>
              <a:spLocks/>
            </p:cNvSpPr>
            <p:nvPr/>
          </p:nvSpPr>
          <p:spPr bwMode="auto">
            <a:xfrm rot="14400000">
              <a:off x="7276638" y="-540691"/>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 name="Freeform 24"/>
            <p:cNvSpPr>
              <a:spLocks/>
            </p:cNvSpPr>
            <p:nvPr/>
          </p:nvSpPr>
          <p:spPr bwMode="auto">
            <a:xfrm rot="14400000">
              <a:off x="8440202" y="-1211173"/>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 name="Freeform 25"/>
            <p:cNvSpPr>
              <a:spLocks/>
            </p:cNvSpPr>
            <p:nvPr/>
          </p:nvSpPr>
          <p:spPr bwMode="auto">
            <a:xfrm rot="14400000">
              <a:off x="9603767" y="-1884260"/>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 name="Freeform 26"/>
            <p:cNvSpPr>
              <a:spLocks/>
            </p:cNvSpPr>
            <p:nvPr/>
          </p:nvSpPr>
          <p:spPr bwMode="auto">
            <a:xfrm rot="14400000">
              <a:off x="10767330" y="-2554741"/>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 name="Freeform 27"/>
            <p:cNvSpPr>
              <a:spLocks/>
            </p:cNvSpPr>
            <p:nvPr/>
          </p:nvSpPr>
          <p:spPr bwMode="auto">
            <a:xfrm rot="14400000">
              <a:off x="11930895" y="-3227828"/>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 name="Freeform 28"/>
            <p:cNvSpPr>
              <a:spLocks/>
            </p:cNvSpPr>
            <p:nvPr/>
          </p:nvSpPr>
          <p:spPr bwMode="auto">
            <a:xfrm rot="14400000">
              <a:off x="13094459" y="-3898310"/>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 name="Freeform 29"/>
            <p:cNvSpPr>
              <a:spLocks/>
            </p:cNvSpPr>
            <p:nvPr/>
          </p:nvSpPr>
          <p:spPr bwMode="auto">
            <a:xfrm rot="14400000">
              <a:off x="14258023" y="-4571396"/>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 name="Freeform 30"/>
            <p:cNvSpPr>
              <a:spLocks/>
            </p:cNvSpPr>
            <p:nvPr/>
          </p:nvSpPr>
          <p:spPr bwMode="auto">
            <a:xfrm rot="14400000">
              <a:off x="8438245" y="126402"/>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3" name="Freeform 31"/>
            <p:cNvSpPr>
              <a:spLocks/>
            </p:cNvSpPr>
            <p:nvPr/>
          </p:nvSpPr>
          <p:spPr bwMode="auto">
            <a:xfrm rot="14400000">
              <a:off x="9601810" y="-546684"/>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4" name="Freeform 32"/>
            <p:cNvSpPr>
              <a:spLocks/>
            </p:cNvSpPr>
            <p:nvPr/>
          </p:nvSpPr>
          <p:spPr bwMode="auto">
            <a:xfrm rot="14400000">
              <a:off x="10765374" y="-1217167"/>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5" name="Freeform 33"/>
            <p:cNvSpPr>
              <a:spLocks/>
            </p:cNvSpPr>
            <p:nvPr/>
          </p:nvSpPr>
          <p:spPr bwMode="auto">
            <a:xfrm rot="14400000">
              <a:off x="11928938" y="-1890252"/>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6" name="Freeform 34"/>
            <p:cNvSpPr>
              <a:spLocks/>
            </p:cNvSpPr>
            <p:nvPr/>
          </p:nvSpPr>
          <p:spPr bwMode="auto">
            <a:xfrm rot="14400000">
              <a:off x="13092502" y="-2560735"/>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7" name="Freeform 35"/>
            <p:cNvSpPr>
              <a:spLocks/>
            </p:cNvSpPr>
            <p:nvPr/>
          </p:nvSpPr>
          <p:spPr bwMode="auto">
            <a:xfrm rot="14400000">
              <a:off x="14256066" y="-3233821"/>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8" name="Freeform 36"/>
            <p:cNvSpPr>
              <a:spLocks/>
            </p:cNvSpPr>
            <p:nvPr/>
          </p:nvSpPr>
          <p:spPr bwMode="auto">
            <a:xfrm rot="14400000">
              <a:off x="15419631" y="-3904303"/>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9" name="Freeform 37"/>
            <p:cNvSpPr>
              <a:spLocks/>
            </p:cNvSpPr>
            <p:nvPr/>
          </p:nvSpPr>
          <p:spPr bwMode="auto">
            <a:xfrm rot="14400000">
              <a:off x="6111752" y="-1218495"/>
              <a:ext cx="1550572" cy="1344871"/>
            </a:xfrm>
            <a:custGeom>
              <a:avLst/>
              <a:gdLst>
                <a:gd name="T0" fmla="*/ 297 w 1191"/>
                <a:gd name="T1" fmla="*/ 1033 h 1033"/>
                <a:gd name="T2" fmla="*/ 0 w 1191"/>
                <a:gd name="T3" fmla="*/ 515 h 1033"/>
                <a:gd name="T4" fmla="*/ 297 w 1191"/>
                <a:gd name="T5" fmla="*/ 0 h 1033"/>
                <a:gd name="T6" fmla="*/ 893 w 1191"/>
                <a:gd name="T7" fmla="*/ 0 h 1033"/>
                <a:gd name="T8" fmla="*/ 1191 w 1191"/>
                <a:gd name="T9" fmla="*/ 515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5"/>
                  </a:lnTo>
                  <a:lnTo>
                    <a:pt x="297" y="0"/>
                  </a:lnTo>
                  <a:lnTo>
                    <a:pt x="893" y="0"/>
                  </a:lnTo>
                  <a:lnTo>
                    <a:pt x="1191" y="515"/>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0" name="Freeform 38"/>
            <p:cNvSpPr>
              <a:spLocks/>
            </p:cNvSpPr>
            <p:nvPr/>
          </p:nvSpPr>
          <p:spPr bwMode="auto">
            <a:xfrm rot="14400000">
              <a:off x="4949820" y="-1882420"/>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1" name="Freeform 39"/>
            <p:cNvSpPr>
              <a:spLocks/>
            </p:cNvSpPr>
            <p:nvPr/>
          </p:nvSpPr>
          <p:spPr bwMode="auto">
            <a:xfrm rot="14400000">
              <a:off x="6113384" y="-2555505"/>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2" name="Freeform 40"/>
            <p:cNvSpPr>
              <a:spLocks/>
            </p:cNvSpPr>
            <p:nvPr/>
          </p:nvSpPr>
          <p:spPr bwMode="auto">
            <a:xfrm rot="14400000">
              <a:off x="7276948" y="-3225988"/>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3" name="Freeform 41"/>
            <p:cNvSpPr>
              <a:spLocks/>
            </p:cNvSpPr>
            <p:nvPr/>
          </p:nvSpPr>
          <p:spPr bwMode="auto">
            <a:xfrm rot="14400000">
              <a:off x="8440513" y="-3899074"/>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4" name="Freeform 42"/>
            <p:cNvSpPr>
              <a:spLocks/>
            </p:cNvSpPr>
            <p:nvPr/>
          </p:nvSpPr>
          <p:spPr bwMode="auto">
            <a:xfrm rot="14400000">
              <a:off x="9604077" y="-4569556"/>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5" name="Freeform 43"/>
            <p:cNvSpPr>
              <a:spLocks/>
            </p:cNvSpPr>
            <p:nvPr/>
          </p:nvSpPr>
          <p:spPr bwMode="auto">
            <a:xfrm rot="14400000">
              <a:off x="10767641" y="-5242642"/>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6" name="Freeform 44"/>
            <p:cNvSpPr>
              <a:spLocks/>
            </p:cNvSpPr>
            <p:nvPr/>
          </p:nvSpPr>
          <p:spPr bwMode="auto">
            <a:xfrm rot="14400000">
              <a:off x="11931205" y="-5913124"/>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7" name="Freeform 45"/>
            <p:cNvSpPr>
              <a:spLocks/>
            </p:cNvSpPr>
            <p:nvPr/>
          </p:nvSpPr>
          <p:spPr bwMode="auto">
            <a:xfrm rot="14400000">
              <a:off x="13094770" y="-6586210"/>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8" name="Freeform 46"/>
            <p:cNvSpPr>
              <a:spLocks/>
            </p:cNvSpPr>
            <p:nvPr/>
          </p:nvSpPr>
          <p:spPr bwMode="auto">
            <a:xfrm rot="14400000">
              <a:off x="7275316" y="-1888977"/>
              <a:ext cx="1550572" cy="1342267"/>
            </a:xfrm>
            <a:custGeom>
              <a:avLst/>
              <a:gdLst>
                <a:gd name="T0" fmla="*/ 297 w 1191"/>
                <a:gd name="T1" fmla="*/ 1031 h 1031"/>
                <a:gd name="T2" fmla="*/ 0 w 1191"/>
                <a:gd name="T3" fmla="*/ 515 h 1031"/>
                <a:gd name="T4" fmla="*/ 297 w 1191"/>
                <a:gd name="T5" fmla="*/ 0 h 1031"/>
                <a:gd name="T6" fmla="*/ 893 w 1191"/>
                <a:gd name="T7" fmla="*/ 0 h 1031"/>
                <a:gd name="T8" fmla="*/ 1191 w 1191"/>
                <a:gd name="T9" fmla="*/ 515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5"/>
                  </a:lnTo>
                  <a:lnTo>
                    <a:pt x="297" y="0"/>
                  </a:lnTo>
                  <a:lnTo>
                    <a:pt x="893" y="0"/>
                  </a:lnTo>
                  <a:lnTo>
                    <a:pt x="1191" y="515"/>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49" name="Freeform 47"/>
            <p:cNvSpPr>
              <a:spLocks/>
            </p:cNvSpPr>
            <p:nvPr/>
          </p:nvSpPr>
          <p:spPr bwMode="auto">
            <a:xfrm rot="14400000">
              <a:off x="8438881" y="-2562063"/>
              <a:ext cx="1550572" cy="1344871"/>
            </a:xfrm>
            <a:custGeom>
              <a:avLst/>
              <a:gdLst>
                <a:gd name="T0" fmla="*/ 297 w 1191"/>
                <a:gd name="T1" fmla="*/ 1033 h 1033"/>
                <a:gd name="T2" fmla="*/ 0 w 1191"/>
                <a:gd name="T3" fmla="*/ 515 h 1033"/>
                <a:gd name="T4" fmla="*/ 297 w 1191"/>
                <a:gd name="T5" fmla="*/ 0 h 1033"/>
                <a:gd name="T6" fmla="*/ 893 w 1191"/>
                <a:gd name="T7" fmla="*/ 0 h 1033"/>
                <a:gd name="T8" fmla="*/ 1191 w 1191"/>
                <a:gd name="T9" fmla="*/ 515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5"/>
                  </a:lnTo>
                  <a:lnTo>
                    <a:pt x="297" y="0"/>
                  </a:lnTo>
                  <a:lnTo>
                    <a:pt x="893" y="0"/>
                  </a:lnTo>
                  <a:lnTo>
                    <a:pt x="1191" y="515"/>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0" name="Freeform 48"/>
            <p:cNvSpPr>
              <a:spLocks/>
            </p:cNvSpPr>
            <p:nvPr/>
          </p:nvSpPr>
          <p:spPr bwMode="auto">
            <a:xfrm rot="14400000">
              <a:off x="9602445" y="-3232545"/>
              <a:ext cx="1550572" cy="1342267"/>
            </a:xfrm>
            <a:custGeom>
              <a:avLst/>
              <a:gdLst>
                <a:gd name="T0" fmla="*/ 297 w 1191"/>
                <a:gd name="T1" fmla="*/ 1031 h 1031"/>
                <a:gd name="T2" fmla="*/ 0 w 1191"/>
                <a:gd name="T3" fmla="*/ 515 h 1031"/>
                <a:gd name="T4" fmla="*/ 297 w 1191"/>
                <a:gd name="T5" fmla="*/ 0 h 1031"/>
                <a:gd name="T6" fmla="*/ 893 w 1191"/>
                <a:gd name="T7" fmla="*/ 0 h 1031"/>
                <a:gd name="T8" fmla="*/ 1191 w 1191"/>
                <a:gd name="T9" fmla="*/ 515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5"/>
                  </a:lnTo>
                  <a:lnTo>
                    <a:pt x="297" y="0"/>
                  </a:lnTo>
                  <a:lnTo>
                    <a:pt x="893" y="0"/>
                  </a:lnTo>
                  <a:lnTo>
                    <a:pt x="1191" y="515"/>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1" name="Freeform 49"/>
            <p:cNvSpPr>
              <a:spLocks/>
            </p:cNvSpPr>
            <p:nvPr/>
          </p:nvSpPr>
          <p:spPr bwMode="auto">
            <a:xfrm rot="14400000">
              <a:off x="10766009" y="-3905631"/>
              <a:ext cx="1550572" cy="1344871"/>
            </a:xfrm>
            <a:custGeom>
              <a:avLst/>
              <a:gdLst>
                <a:gd name="T0" fmla="*/ 297 w 1191"/>
                <a:gd name="T1" fmla="*/ 1033 h 1033"/>
                <a:gd name="T2" fmla="*/ 0 w 1191"/>
                <a:gd name="T3" fmla="*/ 515 h 1033"/>
                <a:gd name="T4" fmla="*/ 297 w 1191"/>
                <a:gd name="T5" fmla="*/ 0 h 1033"/>
                <a:gd name="T6" fmla="*/ 893 w 1191"/>
                <a:gd name="T7" fmla="*/ 0 h 1033"/>
                <a:gd name="T8" fmla="*/ 1191 w 1191"/>
                <a:gd name="T9" fmla="*/ 515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5"/>
                  </a:lnTo>
                  <a:lnTo>
                    <a:pt x="297" y="0"/>
                  </a:lnTo>
                  <a:lnTo>
                    <a:pt x="893" y="0"/>
                  </a:lnTo>
                  <a:lnTo>
                    <a:pt x="1191" y="515"/>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2" name="Freeform 50"/>
            <p:cNvSpPr>
              <a:spLocks/>
            </p:cNvSpPr>
            <p:nvPr/>
          </p:nvSpPr>
          <p:spPr bwMode="auto">
            <a:xfrm rot="14400000">
              <a:off x="11929574" y="-4576113"/>
              <a:ext cx="1550572" cy="1342267"/>
            </a:xfrm>
            <a:custGeom>
              <a:avLst/>
              <a:gdLst>
                <a:gd name="T0" fmla="*/ 297 w 1191"/>
                <a:gd name="T1" fmla="*/ 1031 h 1031"/>
                <a:gd name="T2" fmla="*/ 0 w 1191"/>
                <a:gd name="T3" fmla="*/ 515 h 1031"/>
                <a:gd name="T4" fmla="*/ 297 w 1191"/>
                <a:gd name="T5" fmla="*/ 0 h 1031"/>
                <a:gd name="T6" fmla="*/ 893 w 1191"/>
                <a:gd name="T7" fmla="*/ 0 h 1031"/>
                <a:gd name="T8" fmla="*/ 1191 w 1191"/>
                <a:gd name="T9" fmla="*/ 515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5"/>
                  </a:lnTo>
                  <a:lnTo>
                    <a:pt x="297" y="0"/>
                  </a:lnTo>
                  <a:lnTo>
                    <a:pt x="893" y="0"/>
                  </a:lnTo>
                  <a:lnTo>
                    <a:pt x="1191" y="515"/>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3" name="Freeform 51"/>
            <p:cNvSpPr>
              <a:spLocks/>
            </p:cNvSpPr>
            <p:nvPr/>
          </p:nvSpPr>
          <p:spPr bwMode="auto">
            <a:xfrm rot="14400000">
              <a:off x="13093138" y="-5249199"/>
              <a:ext cx="1550572" cy="1344871"/>
            </a:xfrm>
            <a:custGeom>
              <a:avLst/>
              <a:gdLst>
                <a:gd name="T0" fmla="*/ 297 w 1191"/>
                <a:gd name="T1" fmla="*/ 1033 h 1033"/>
                <a:gd name="T2" fmla="*/ 0 w 1191"/>
                <a:gd name="T3" fmla="*/ 515 h 1033"/>
                <a:gd name="T4" fmla="*/ 297 w 1191"/>
                <a:gd name="T5" fmla="*/ 0 h 1033"/>
                <a:gd name="T6" fmla="*/ 893 w 1191"/>
                <a:gd name="T7" fmla="*/ 0 h 1033"/>
                <a:gd name="T8" fmla="*/ 1191 w 1191"/>
                <a:gd name="T9" fmla="*/ 515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5"/>
                  </a:lnTo>
                  <a:lnTo>
                    <a:pt x="297" y="0"/>
                  </a:lnTo>
                  <a:lnTo>
                    <a:pt x="893" y="0"/>
                  </a:lnTo>
                  <a:lnTo>
                    <a:pt x="1191" y="515"/>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4" name="Freeform 52"/>
            <p:cNvSpPr>
              <a:spLocks/>
            </p:cNvSpPr>
            <p:nvPr/>
          </p:nvSpPr>
          <p:spPr bwMode="auto">
            <a:xfrm rot="14400000">
              <a:off x="14256702" y="-5919682"/>
              <a:ext cx="1550572" cy="1342267"/>
            </a:xfrm>
            <a:custGeom>
              <a:avLst/>
              <a:gdLst>
                <a:gd name="T0" fmla="*/ 297 w 1191"/>
                <a:gd name="T1" fmla="*/ 1031 h 1031"/>
                <a:gd name="T2" fmla="*/ 0 w 1191"/>
                <a:gd name="T3" fmla="*/ 515 h 1031"/>
                <a:gd name="T4" fmla="*/ 297 w 1191"/>
                <a:gd name="T5" fmla="*/ 0 h 1031"/>
                <a:gd name="T6" fmla="*/ 893 w 1191"/>
                <a:gd name="T7" fmla="*/ 0 h 1031"/>
                <a:gd name="T8" fmla="*/ 1191 w 1191"/>
                <a:gd name="T9" fmla="*/ 515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5"/>
                  </a:lnTo>
                  <a:lnTo>
                    <a:pt x="297" y="0"/>
                  </a:lnTo>
                  <a:lnTo>
                    <a:pt x="893" y="0"/>
                  </a:lnTo>
                  <a:lnTo>
                    <a:pt x="1191" y="515"/>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5" name="Freeform 53"/>
            <p:cNvSpPr>
              <a:spLocks/>
            </p:cNvSpPr>
            <p:nvPr/>
          </p:nvSpPr>
          <p:spPr bwMode="auto">
            <a:xfrm rot="14400000">
              <a:off x="4948498" y="-3233310"/>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6" name="Freeform 54"/>
            <p:cNvSpPr>
              <a:spLocks/>
            </p:cNvSpPr>
            <p:nvPr/>
          </p:nvSpPr>
          <p:spPr bwMode="auto">
            <a:xfrm rot="14400000">
              <a:off x="3786566" y="-3897235"/>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7" name="Freeform 55"/>
            <p:cNvSpPr>
              <a:spLocks/>
            </p:cNvSpPr>
            <p:nvPr/>
          </p:nvSpPr>
          <p:spPr bwMode="auto">
            <a:xfrm rot="14400000">
              <a:off x="4950130" y="-4570320"/>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8" name="Freeform 56"/>
            <p:cNvSpPr>
              <a:spLocks/>
            </p:cNvSpPr>
            <p:nvPr/>
          </p:nvSpPr>
          <p:spPr bwMode="auto">
            <a:xfrm rot="14400000">
              <a:off x="6113694" y="-5240803"/>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59" name="Freeform 57"/>
            <p:cNvSpPr>
              <a:spLocks/>
            </p:cNvSpPr>
            <p:nvPr/>
          </p:nvSpPr>
          <p:spPr bwMode="auto">
            <a:xfrm rot="14400000">
              <a:off x="7277259" y="-5913889"/>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0" name="Freeform 58"/>
            <p:cNvSpPr>
              <a:spLocks/>
            </p:cNvSpPr>
            <p:nvPr/>
          </p:nvSpPr>
          <p:spPr bwMode="auto">
            <a:xfrm rot="14400000">
              <a:off x="8440823" y="-6584371"/>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1" name="Freeform 59"/>
            <p:cNvSpPr>
              <a:spLocks/>
            </p:cNvSpPr>
            <p:nvPr/>
          </p:nvSpPr>
          <p:spPr bwMode="auto">
            <a:xfrm rot="14400000">
              <a:off x="9604387" y="-7257457"/>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2" name="Freeform 60"/>
            <p:cNvSpPr>
              <a:spLocks/>
            </p:cNvSpPr>
            <p:nvPr/>
          </p:nvSpPr>
          <p:spPr bwMode="auto">
            <a:xfrm rot="14400000">
              <a:off x="10767951" y="-7927939"/>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3" name="Freeform 61"/>
            <p:cNvSpPr>
              <a:spLocks/>
            </p:cNvSpPr>
            <p:nvPr/>
          </p:nvSpPr>
          <p:spPr bwMode="auto">
            <a:xfrm rot="14400000">
              <a:off x="11931516" y="-8601025"/>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4" name="Freeform 62"/>
            <p:cNvSpPr>
              <a:spLocks/>
            </p:cNvSpPr>
            <p:nvPr/>
          </p:nvSpPr>
          <p:spPr bwMode="auto">
            <a:xfrm rot="14400000">
              <a:off x="6112062" y="-3903792"/>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5" name="Freeform 63"/>
            <p:cNvSpPr>
              <a:spLocks/>
            </p:cNvSpPr>
            <p:nvPr/>
          </p:nvSpPr>
          <p:spPr bwMode="auto">
            <a:xfrm rot="14400000">
              <a:off x="7275627" y="-4576878"/>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6" name="Freeform 64"/>
            <p:cNvSpPr>
              <a:spLocks/>
            </p:cNvSpPr>
            <p:nvPr/>
          </p:nvSpPr>
          <p:spPr bwMode="auto">
            <a:xfrm rot="14400000">
              <a:off x="8439191" y="-5247360"/>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7" name="Freeform 65"/>
            <p:cNvSpPr>
              <a:spLocks/>
            </p:cNvSpPr>
            <p:nvPr/>
          </p:nvSpPr>
          <p:spPr bwMode="auto">
            <a:xfrm rot="14400000">
              <a:off x="9602755" y="-5920446"/>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8" name="Freeform 66"/>
            <p:cNvSpPr>
              <a:spLocks/>
            </p:cNvSpPr>
            <p:nvPr/>
          </p:nvSpPr>
          <p:spPr bwMode="auto">
            <a:xfrm rot="14400000">
              <a:off x="10766320" y="-6590929"/>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69" name="Freeform 67"/>
            <p:cNvSpPr>
              <a:spLocks/>
            </p:cNvSpPr>
            <p:nvPr/>
          </p:nvSpPr>
          <p:spPr bwMode="auto">
            <a:xfrm rot="14400000">
              <a:off x="11929884" y="-7264014"/>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0" name="Freeform 68"/>
            <p:cNvSpPr>
              <a:spLocks/>
            </p:cNvSpPr>
            <p:nvPr/>
          </p:nvSpPr>
          <p:spPr bwMode="auto">
            <a:xfrm rot="14400000">
              <a:off x="13093448" y="-7934497"/>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1" name="Freeform 69"/>
            <p:cNvSpPr>
              <a:spLocks/>
            </p:cNvSpPr>
            <p:nvPr/>
          </p:nvSpPr>
          <p:spPr bwMode="auto">
            <a:xfrm rot="14400000">
              <a:off x="3785245" y="-5248124"/>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2" name="Freeform 70"/>
            <p:cNvSpPr>
              <a:spLocks/>
            </p:cNvSpPr>
            <p:nvPr/>
          </p:nvSpPr>
          <p:spPr bwMode="auto">
            <a:xfrm rot="14400000">
              <a:off x="2623637" y="-5912613"/>
              <a:ext cx="1550572" cy="1342267"/>
            </a:xfrm>
            <a:custGeom>
              <a:avLst/>
              <a:gdLst>
                <a:gd name="T0" fmla="*/ 297 w 1191"/>
                <a:gd name="T1" fmla="*/ 1031 h 1031"/>
                <a:gd name="T2" fmla="*/ 0 w 1191"/>
                <a:gd name="T3" fmla="*/ 516 h 1031"/>
                <a:gd name="T4" fmla="*/ 297 w 1191"/>
                <a:gd name="T5" fmla="*/ 0 h 1031"/>
                <a:gd name="T6" fmla="*/ 893 w 1191"/>
                <a:gd name="T7" fmla="*/ 0 h 1031"/>
                <a:gd name="T8" fmla="*/ 1191 w 1191"/>
                <a:gd name="T9" fmla="*/ 516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6"/>
                  </a:lnTo>
                  <a:lnTo>
                    <a:pt x="297" y="0"/>
                  </a:lnTo>
                  <a:lnTo>
                    <a:pt x="893" y="0"/>
                  </a:lnTo>
                  <a:lnTo>
                    <a:pt x="1191" y="516"/>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3" name="Freeform 71"/>
            <p:cNvSpPr>
              <a:spLocks/>
            </p:cNvSpPr>
            <p:nvPr/>
          </p:nvSpPr>
          <p:spPr bwMode="auto">
            <a:xfrm rot="14400000">
              <a:off x="3787201" y="-6585699"/>
              <a:ext cx="1550572" cy="1344871"/>
            </a:xfrm>
            <a:custGeom>
              <a:avLst/>
              <a:gdLst>
                <a:gd name="T0" fmla="*/ 297 w 1191"/>
                <a:gd name="T1" fmla="*/ 1033 h 1033"/>
                <a:gd name="T2" fmla="*/ 0 w 1191"/>
                <a:gd name="T3" fmla="*/ 518 h 1033"/>
                <a:gd name="T4" fmla="*/ 297 w 1191"/>
                <a:gd name="T5" fmla="*/ 0 h 1033"/>
                <a:gd name="T6" fmla="*/ 893 w 1191"/>
                <a:gd name="T7" fmla="*/ 0 h 1033"/>
                <a:gd name="T8" fmla="*/ 1191 w 1191"/>
                <a:gd name="T9" fmla="*/ 518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8"/>
                  </a:lnTo>
                  <a:lnTo>
                    <a:pt x="297" y="0"/>
                  </a:lnTo>
                  <a:lnTo>
                    <a:pt x="893" y="0"/>
                  </a:lnTo>
                  <a:lnTo>
                    <a:pt x="1191" y="518"/>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4" name="Freeform 72"/>
            <p:cNvSpPr>
              <a:spLocks/>
            </p:cNvSpPr>
            <p:nvPr/>
          </p:nvSpPr>
          <p:spPr bwMode="auto">
            <a:xfrm rot="14400000">
              <a:off x="4950766" y="-7256181"/>
              <a:ext cx="1550572" cy="1342267"/>
            </a:xfrm>
            <a:custGeom>
              <a:avLst/>
              <a:gdLst>
                <a:gd name="T0" fmla="*/ 297 w 1191"/>
                <a:gd name="T1" fmla="*/ 1031 h 1031"/>
                <a:gd name="T2" fmla="*/ 0 w 1191"/>
                <a:gd name="T3" fmla="*/ 516 h 1031"/>
                <a:gd name="T4" fmla="*/ 297 w 1191"/>
                <a:gd name="T5" fmla="*/ 0 h 1031"/>
                <a:gd name="T6" fmla="*/ 893 w 1191"/>
                <a:gd name="T7" fmla="*/ 0 h 1031"/>
                <a:gd name="T8" fmla="*/ 1191 w 1191"/>
                <a:gd name="T9" fmla="*/ 516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6"/>
                  </a:lnTo>
                  <a:lnTo>
                    <a:pt x="297" y="0"/>
                  </a:lnTo>
                  <a:lnTo>
                    <a:pt x="893" y="0"/>
                  </a:lnTo>
                  <a:lnTo>
                    <a:pt x="1191" y="516"/>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5" name="Freeform 73"/>
            <p:cNvSpPr>
              <a:spLocks/>
            </p:cNvSpPr>
            <p:nvPr/>
          </p:nvSpPr>
          <p:spPr bwMode="auto">
            <a:xfrm rot="14400000">
              <a:off x="6114330" y="-7929268"/>
              <a:ext cx="1550572" cy="1344871"/>
            </a:xfrm>
            <a:custGeom>
              <a:avLst/>
              <a:gdLst>
                <a:gd name="T0" fmla="*/ 297 w 1191"/>
                <a:gd name="T1" fmla="*/ 1033 h 1033"/>
                <a:gd name="T2" fmla="*/ 0 w 1191"/>
                <a:gd name="T3" fmla="*/ 518 h 1033"/>
                <a:gd name="T4" fmla="*/ 297 w 1191"/>
                <a:gd name="T5" fmla="*/ 0 h 1033"/>
                <a:gd name="T6" fmla="*/ 893 w 1191"/>
                <a:gd name="T7" fmla="*/ 0 h 1033"/>
                <a:gd name="T8" fmla="*/ 1191 w 1191"/>
                <a:gd name="T9" fmla="*/ 518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8"/>
                  </a:lnTo>
                  <a:lnTo>
                    <a:pt x="297" y="0"/>
                  </a:lnTo>
                  <a:lnTo>
                    <a:pt x="893" y="0"/>
                  </a:lnTo>
                  <a:lnTo>
                    <a:pt x="1191" y="518"/>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6" name="Freeform 74"/>
            <p:cNvSpPr>
              <a:spLocks/>
            </p:cNvSpPr>
            <p:nvPr/>
          </p:nvSpPr>
          <p:spPr bwMode="auto">
            <a:xfrm rot="14400000">
              <a:off x="7277894" y="-8599750"/>
              <a:ext cx="1550572" cy="1342267"/>
            </a:xfrm>
            <a:custGeom>
              <a:avLst/>
              <a:gdLst>
                <a:gd name="T0" fmla="*/ 297 w 1191"/>
                <a:gd name="T1" fmla="*/ 1031 h 1031"/>
                <a:gd name="T2" fmla="*/ 0 w 1191"/>
                <a:gd name="T3" fmla="*/ 516 h 1031"/>
                <a:gd name="T4" fmla="*/ 297 w 1191"/>
                <a:gd name="T5" fmla="*/ 0 h 1031"/>
                <a:gd name="T6" fmla="*/ 893 w 1191"/>
                <a:gd name="T7" fmla="*/ 0 h 1031"/>
                <a:gd name="T8" fmla="*/ 1191 w 1191"/>
                <a:gd name="T9" fmla="*/ 516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6"/>
                  </a:lnTo>
                  <a:lnTo>
                    <a:pt x="297" y="0"/>
                  </a:lnTo>
                  <a:lnTo>
                    <a:pt x="893" y="0"/>
                  </a:lnTo>
                  <a:lnTo>
                    <a:pt x="1191" y="516"/>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7" name="Freeform 75"/>
            <p:cNvSpPr>
              <a:spLocks/>
            </p:cNvSpPr>
            <p:nvPr/>
          </p:nvSpPr>
          <p:spPr bwMode="auto">
            <a:xfrm rot="14400000">
              <a:off x="8441459" y="-9272836"/>
              <a:ext cx="1550572" cy="1344871"/>
            </a:xfrm>
            <a:custGeom>
              <a:avLst/>
              <a:gdLst>
                <a:gd name="T0" fmla="*/ 297 w 1191"/>
                <a:gd name="T1" fmla="*/ 1033 h 1033"/>
                <a:gd name="T2" fmla="*/ 0 w 1191"/>
                <a:gd name="T3" fmla="*/ 518 h 1033"/>
                <a:gd name="T4" fmla="*/ 297 w 1191"/>
                <a:gd name="T5" fmla="*/ 0 h 1033"/>
                <a:gd name="T6" fmla="*/ 893 w 1191"/>
                <a:gd name="T7" fmla="*/ 0 h 1033"/>
                <a:gd name="T8" fmla="*/ 1191 w 1191"/>
                <a:gd name="T9" fmla="*/ 518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8"/>
                  </a:lnTo>
                  <a:lnTo>
                    <a:pt x="297" y="0"/>
                  </a:lnTo>
                  <a:lnTo>
                    <a:pt x="893" y="0"/>
                  </a:lnTo>
                  <a:lnTo>
                    <a:pt x="1191" y="518"/>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8" name="Freeform 76"/>
            <p:cNvSpPr>
              <a:spLocks/>
            </p:cNvSpPr>
            <p:nvPr/>
          </p:nvSpPr>
          <p:spPr bwMode="auto">
            <a:xfrm rot="14400000">
              <a:off x="9605022" y="-9943318"/>
              <a:ext cx="1550572" cy="1342267"/>
            </a:xfrm>
            <a:custGeom>
              <a:avLst/>
              <a:gdLst>
                <a:gd name="T0" fmla="*/ 297 w 1191"/>
                <a:gd name="T1" fmla="*/ 1031 h 1031"/>
                <a:gd name="T2" fmla="*/ 0 w 1191"/>
                <a:gd name="T3" fmla="*/ 516 h 1031"/>
                <a:gd name="T4" fmla="*/ 297 w 1191"/>
                <a:gd name="T5" fmla="*/ 0 h 1031"/>
                <a:gd name="T6" fmla="*/ 893 w 1191"/>
                <a:gd name="T7" fmla="*/ 0 h 1031"/>
                <a:gd name="T8" fmla="*/ 1191 w 1191"/>
                <a:gd name="T9" fmla="*/ 516 h 1031"/>
                <a:gd name="T10" fmla="*/ 893 w 1191"/>
                <a:gd name="T11" fmla="*/ 1031 h 1031"/>
                <a:gd name="T12" fmla="*/ 297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7" y="1031"/>
                  </a:moveTo>
                  <a:lnTo>
                    <a:pt x="0" y="516"/>
                  </a:lnTo>
                  <a:lnTo>
                    <a:pt x="297" y="0"/>
                  </a:lnTo>
                  <a:lnTo>
                    <a:pt x="893" y="0"/>
                  </a:lnTo>
                  <a:lnTo>
                    <a:pt x="1191" y="516"/>
                  </a:lnTo>
                  <a:lnTo>
                    <a:pt x="893" y="1031"/>
                  </a:lnTo>
                  <a:lnTo>
                    <a:pt x="297"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79" name="Freeform 77"/>
            <p:cNvSpPr>
              <a:spLocks/>
            </p:cNvSpPr>
            <p:nvPr/>
          </p:nvSpPr>
          <p:spPr bwMode="auto">
            <a:xfrm rot="14400000">
              <a:off x="10768587" y="-10616404"/>
              <a:ext cx="1550572" cy="1344871"/>
            </a:xfrm>
            <a:custGeom>
              <a:avLst/>
              <a:gdLst>
                <a:gd name="T0" fmla="*/ 297 w 1191"/>
                <a:gd name="T1" fmla="*/ 1033 h 1033"/>
                <a:gd name="T2" fmla="*/ 0 w 1191"/>
                <a:gd name="T3" fmla="*/ 518 h 1033"/>
                <a:gd name="T4" fmla="*/ 297 w 1191"/>
                <a:gd name="T5" fmla="*/ 0 h 1033"/>
                <a:gd name="T6" fmla="*/ 893 w 1191"/>
                <a:gd name="T7" fmla="*/ 0 h 1033"/>
                <a:gd name="T8" fmla="*/ 1191 w 1191"/>
                <a:gd name="T9" fmla="*/ 518 h 1033"/>
                <a:gd name="T10" fmla="*/ 893 w 1191"/>
                <a:gd name="T11" fmla="*/ 1033 h 1033"/>
                <a:gd name="T12" fmla="*/ 297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7" y="1033"/>
                  </a:moveTo>
                  <a:lnTo>
                    <a:pt x="0" y="518"/>
                  </a:lnTo>
                  <a:lnTo>
                    <a:pt x="297" y="0"/>
                  </a:lnTo>
                  <a:lnTo>
                    <a:pt x="893" y="0"/>
                  </a:lnTo>
                  <a:lnTo>
                    <a:pt x="1191" y="518"/>
                  </a:lnTo>
                  <a:lnTo>
                    <a:pt x="893" y="1033"/>
                  </a:lnTo>
                  <a:lnTo>
                    <a:pt x="297"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0" name="Freeform 78"/>
            <p:cNvSpPr>
              <a:spLocks/>
            </p:cNvSpPr>
            <p:nvPr/>
          </p:nvSpPr>
          <p:spPr bwMode="auto">
            <a:xfrm rot="14400000">
              <a:off x="4948809" y="-5918606"/>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1" name="Freeform 79"/>
            <p:cNvSpPr>
              <a:spLocks/>
            </p:cNvSpPr>
            <p:nvPr/>
          </p:nvSpPr>
          <p:spPr bwMode="auto">
            <a:xfrm rot="14400000">
              <a:off x="6112373" y="-6591692"/>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2" name="Freeform 80"/>
            <p:cNvSpPr>
              <a:spLocks/>
            </p:cNvSpPr>
            <p:nvPr/>
          </p:nvSpPr>
          <p:spPr bwMode="auto">
            <a:xfrm rot="14400000">
              <a:off x="7275938" y="-7262175"/>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3" name="Freeform 81"/>
            <p:cNvSpPr>
              <a:spLocks/>
            </p:cNvSpPr>
            <p:nvPr/>
          </p:nvSpPr>
          <p:spPr bwMode="auto">
            <a:xfrm rot="14400000">
              <a:off x="8439502" y="-7935261"/>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4" name="Freeform 82"/>
            <p:cNvSpPr>
              <a:spLocks/>
            </p:cNvSpPr>
            <p:nvPr/>
          </p:nvSpPr>
          <p:spPr bwMode="auto">
            <a:xfrm rot="14400000">
              <a:off x="9603066" y="-8605743"/>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5" name="Freeform 83"/>
            <p:cNvSpPr>
              <a:spLocks/>
            </p:cNvSpPr>
            <p:nvPr/>
          </p:nvSpPr>
          <p:spPr bwMode="auto">
            <a:xfrm rot="14400000">
              <a:off x="10766630" y="-9278829"/>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6" name="Freeform 84"/>
            <p:cNvSpPr>
              <a:spLocks/>
            </p:cNvSpPr>
            <p:nvPr/>
          </p:nvSpPr>
          <p:spPr bwMode="auto">
            <a:xfrm rot="14400000">
              <a:off x="11930194" y="-9949311"/>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7" name="Freeform 85"/>
            <p:cNvSpPr>
              <a:spLocks/>
            </p:cNvSpPr>
            <p:nvPr/>
          </p:nvSpPr>
          <p:spPr bwMode="auto">
            <a:xfrm rot="14400000">
              <a:off x="9214197" y="4155096"/>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8" name="Freeform 86"/>
            <p:cNvSpPr>
              <a:spLocks/>
            </p:cNvSpPr>
            <p:nvPr/>
          </p:nvSpPr>
          <p:spPr bwMode="auto">
            <a:xfrm rot="14400000">
              <a:off x="8052590" y="3490608"/>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89" name="Freeform 87"/>
            <p:cNvSpPr>
              <a:spLocks/>
            </p:cNvSpPr>
            <p:nvPr/>
          </p:nvSpPr>
          <p:spPr bwMode="auto">
            <a:xfrm rot="14400000">
              <a:off x="9216154" y="2817522"/>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0" name="Freeform 88"/>
            <p:cNvSpPr>
              <a:spLocks/>
            </p:cNvSpPr>
            <p:nvPr/>
          </p:nvSpPr>
          <p:spPr bwMode="auto">
            <a:xfrm rot="14400000">
              <a:off x="10379718" y="2147040"/>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1" name="Freeform 89"/>
            <p:cNvSpPr>
              <a:spLocks/>
            </p:cNvSpPr>
            <p:nvPr/>
          </p:nvSpPr>
          <p:spPr bwMode="auto">
            <a:xfrm rot="14400000">
              <a:off x="11543283" y="1473954"/>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2" name="Freeform 90"/>
            <p:cNvSpPr>
              <a:spLocks/>
            </p:cNvSpPr>
            <p:nvPr/>
          </p:nvSpPr>
          <p:spPr bwMode="auto">
            <a:xfrm rot="14400000">
              <a:off x="12706846" y="803472"/>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3" name="Freeform 91"/>
            <p:cNvSpPr>
              <a:spLocks/>
            </p:cNvSpPr>
            <p:nvPr/>
          </p:nvSpPr>
          <p:spPr bwMode="auto">
            <a:xfrm rot="14400000">
              <a:off x="13870411" y="130385"/>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4" name="Freeform 92"/>
            <p:cNvSpPr>
              <a:spLocks/>
            </p:cNvSpPr>
            <p:nvPr/>
          </p:nvSpPr>
          <p:spPr bwMode="auto">
            <a:xfrm rot="14400000">
              <a:off x="15033975" y="-540097"/>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5" name="Freeform 93"/>
            <p:cNvSpPr>
              <a:spLocks/>
            </p:cNvSpPr>
            <p:nvPr/>
          </p:nvSpPr>
          <p:spPr bwMode="auto">
            <a:xfrm rot="14400000">
              <a:off x="16197539" y="-1213183"/>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6" name="Freeform 94"/>
            <p:cNvSpPr>
              <a:spLocks/>
            </p:cNvSpPr>
            <p:nvPr/>
          </p:nvSpPr>
          <p:spPr bwMode="auto">
            <a:xfrm rot="14400000">
              <a:off x="10377761" y="3484614"/>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7" name="Freeform 95"/>
            <p:cNvSpPr>
              <a:spLocks/>
            </p:cNvSpPr>
            <p:nvPr/>
          </p:nvSpPr>
          <p:spPr bwMode="auto">
            <a:xfrm rot="14400000">
              <a:off x="11541325" y="2811528"/>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8" name="Freeform 96"/>
            <p:cNvSpPr>
              <a:spLocks/>
            </p:cNvSpPr>
            <p:nvPr/>
          </p:nvSpPr>
          <p:spPr bwMode="auto">
            <a:xfrm rot="14400000">
              <a:off x="12704890" y="2141046"/>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99" name="Freeform 97"/>
            <p:cNvSpPr>
              <a:spLocks/>
            </p:cNvSpPr>
            <p:nvPr/>
          </p:nvSpPr>
          <p:spPr bwMode="auto">
            <a:xfrm rot="14400000">
              <a:off x="13868453" y="1467960"/>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0" name="Freeform 98"/>
            <p:cNvSpPr>
              <a:spLocks/>
            </p:cNvSpPr>
            <p:nvPr/>
          </p:nvSpPr>
          <p:spPr bwMode="auto">
            <a:xfrm rot="14400000">
              <a:off x="15032018" y="797478"/>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1" name="Freeform 99"/>
            <p:cNvSpPr>
              <a:spLocks/>
            </p:cNvSpPr>
            <p:nvPr/>
          </p:nvSpPr>
          <p:spPr bwMode="auto">
            <a:xfrm rot="14400000">
              <a:off x="16195582" y="124392"/>
              <a:ext cx="1550572" cy="1344871"/>
            </a:xfrm>
            <a:custGeom>
              <a:avLst/>
              <a:gdLst>
                <a:gd name="T0" fmla="*/ 298 w 1191"/>
                <a:gd name="T1" fmla="*/ 1033 h 1033"/>
                <a:gd name="T2" fmla="*/ 0 w 1191"/>
                <a:gd name="T3" fmla="*/ 515 h 1033"/>
                <a:gd name="T4" fmla="*/ 298 w 1191"/>
                <a:gd name="T5" fmla="*/ 0 h 1033"/>
                <a:gd name="T6" fmla="*/ 893 w 1191"/>
                <a:gd name="T7" fmla="*/ 0 h 1033"/>
                <a:gd name="T8" fmla="*/ 1191 w 1191"/>
                <a:gd name="T9" fmla="*/ 515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3" y="0"/>
                  </a:lnTo>
                  <a:lnTo>
                    <a:pt x="1191" y="515"/>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2" name="Freeform 100"/>
            <p:cNvSpPr>
              <a:spLocks/>
            </p:cNvSpPr>
            <p:nvPr/>
          </p:nvSpPr>
          <p:spPr bwMode="auto">
            <a:xfrm rot="14400000">
              <a:off x="17359146" y="-546091"/>
              <a:ext cx="1550572" cy="1342267"/>
            </a:xfrm>
            <a:custGeom>
              <a:avLst/>
              <a:gdLst>
                <a:gd name="T0" fmla="*/ 298 w 1191"/>
                <a:gd name="T1" fmla="*/ 1031 h 1031"/>
                <a:gd name="T2" fmla="*/ 0 w 1191"/>
                <a:gd name="T3" fmla="*/ 515 h 1031"/>
                <a:gd name="T4" fmla="*/ 298 w 1191"/>
                <a:gd name="T5" fmla="*/ 0 h 1031"/>
                <a:gd name="T6" fmla="*/ 893 w 1191"/>
                <a:gd name="T7" fmla="*/ 0 h 1031"/>
                <a:gd name="T8" fmla="*/ 1191 w 1191"/>
                <a:gd name="T9" fmla="*/ 515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3" y="0"/>
                  </a:lnTo>
                  <a:lnTo>
                    <a:pt x="1191" y="515"/>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3" name="Freeform 101"/>
            <p:cNvSpPr>
              <a:spLocks/>
            </p:cNvSpPr>
            <p:nvPr/>
          </p:nvSpPr>
          <p:spPr bwMode="auto">
            <a:xfrm rot="14400000">
              <a:off x="8050943" y="2140281"/>
              <a:ext cx="1550572" cy="1344871"/>
            </a:xfrm>
            <a:custGeom>
              <a:avLst/>
              <a:gdLst>
                <a:gd name="T0" fmla="*/ 298 w 1191"/>
                <a:gd name="T1" fmla="*/ 1033 h 1033"/>
                <a:gd name="T2" fmla="*/ 0 w 1191"/>
                <a:gd name="T3" fmla="*/ 515 h 1033"/>
                <a:gd name="T4" fmla="*/ 298 w 1191"/>
                <a:gd name="T5" fmla="*/ 0 h 1033"/>
                <a:gd name="T6" fmla="*/ 894 w 1191"/>
                <a:gd name="T7" fmla="*/ 0 h 1033"/>
                <a:gd name="T8" fmla="*/ 1191 w 1191"/>
                <a:gd name="T9" fmla="*/ 515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4" y="0"/>
                  </a:lnTo>
                  <a:lnTo>
                    <a:pt x="1191"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4" name="Freeform 102"/>
            <p:cNvSpPr>
              <a:spLocks/>
            </p:cNvSpPr>
            <p:nvPr/>
          </p:nvSpPr>
          <p:spPr bwMode="auto">
            <a:xfrm rot="14400000">
              <a:off x="6889336" y="1475793"/>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5" name="Freeform 103"/>
            <p:cNvSpPr>
              <a:spLocks/>
            </p:cNvSpPr>
            <p:nvPr/>
          </p:nvSpPr>
          <p:spPr bwMode="auto">
            <a:xfrm rot="14400000">
              <a:off x="8052899" y="802707"/>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6" name="Freeform 104"/>
            <p:cNvSpPr>
              <a:spLocks/>
            </p:cNvSpPr>
            <p:nvPr/>
          </p:nvSpPr>
          <p:spPr bwMode="auto">
            <a:xfrm rot="14400000">
              <a:off x="9216464" y="132225"/>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7" name="Freeform 105"/>
            <p:cNvSpPr>
              <a:spLocks/>
            </p:cNvSpPr>
            <p:nvPr/>
          </p:nvSpPr>
          <p:spPr bwMode="auto">
            <a:xfrm rot="14400000">
              <a:off x="10380029" y="-540862"/>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8" name="Freeform 106"/>
            <p:cNvSpPr>
              <a:spLocks/>
            </p:cNvSpPr>
            <p:nvPr/>
          </p:nvSpPr>
          <p:spPr bwMode="auto">
            <a:xfrm rot="14400000">
              <a:off x="11543592" y="-1211344"/>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09" name="Freeform 107"/>
            <p:cNvSpPr>
              <a:spLocks/>
            </p:cNvSpPr>
            <p:nvPr/>
          </p:nvSpPr>
          <p:spPr bwMode="auto">
            <a:xfrm rot="14400000">
              <a:off x="12707157" y="-1884430"/>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0" name="Freeform 108"/>
            <p:cNvSpPr>
              <a:spLocks/>
            </p:cNvSpPr>
            <p:nvPr/>
          </p:nvSpPr>
          <p:spPr bwMode="auto">
            <a:xfrm rot="14400000">
              <a:off x="13870721" y="-2554912"/>
              <a:ext cx="1550572" cy="1342267"/>
            </a:xfrm>
            <a:custGeom>
              <a:avLst/>
              <a:gdLst>
                <a:gd name="T0" fmla="*/ 298 w 1191"/>
                <a:gd name="T1" fmla="*/ 1031 h 1031"/>
                <a:gd name="T2" fmla="*/ 0 w 1191"/>
                <a:gd name="T3" fmla="*/ 516 h 1031"/>
                <a:gd name="T4" fmla="*/ 298 w 1191"/>
                <a:gd name="T5" fmla="*/ 0 h 1031"/>
                <a:gd name="T6" fmla="*/ 893 w 1191"/>
                <a:gd name="T7" fmla="*/ 0 h 1031"/>
                <a:gd name="T8" fmla="*/ 1191 w 1191"/>
                <a:gd name="T9" fmla="*/ 516 h 1031"/>
                <a:gd name="T10" fmla="*/ 893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3" y="0"/>
                  </a:lnTo>
                  <a:lnTo>
                    <a:pt x="1191" y="516"/>
                  </a:lnTo>
                  <a:lnTo>
                    <a:pt x="893"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1" name="Freeform 109"/>
            <p:cNvSpPr>
              <a:spLocks/>
            </p:cNvSpPr>
            <p:nvPr/>
          </p:nvSpPr>
          <p:spPr bwMode="auto">
            <a:xfrm rot="14400000">
              <a:off x="15034285" y="-3227998"/>
              <a:ext cx="1550572" cy="1344871"/>
            </a:xfrm>
            <a:custGeom>
              <a:avLst/>
              <a:gdLst>
                <a:gd name="T0" fmla="*/ 298 w 1191"/>
                <a:gd name="T1" fmla="*/ 1033 h 1033"/>
                <a:gd name="T2" fmla="*/ 0 w 1191"/>
                <a:gd name="T3" fmla="*/ 518 h 1033"/>
                <a:gd name="T4" fmla="*/ 298 w 1191"/>
                <a:gd name="T5" fmla="*/ 0 h 1033"/>
                <a:gd name="T6" fmla="*/ 893 w 1191"/>
                <a:gd name="T7" fmla="*/ 0 h 1033"/>
                <a:gd name="T8" fmla="*/ 1191 w 1191"/>
                <a:gd name="T9" fmla="*/ 518 h 1033"/>
                <a:gd name="T10" fmla="*/ 893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3" y="0"/>
                  </a:lnTo>
                  <a:lnTo>
                    <a:pt x="1191" y="518"/>
                  </a:lnTo>
                  <a:lnTo>
                    <a:pt x="893"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2" name="Freeform 110"/>
            <p:cNvSpPr>
              <a:spLocks/>
            </p:cNvSpPr>
            <p:nvPr/>
          </p:nvSpPr>
          <p:spPr bwMode="auto">
            <a:xfrm rot="14400000">
              <a:off x="9214506" y="1469799"/>
              <a:ext cx="1550572" cy="1342267"/>
            </a:xfrm>
            <a:custGeom>
              <a:avLst/>
              <a:gdLst>
                <a:gd name="T0" fmla="*/ 298 w 1191"/>
                <a:gd name="T1" fmla="*/ 1031 h 1031"/>
                <a:gd name="T2" fmla="*/ 0 w 1191"/>
                <a:gd name="T3" fmla="*/ 515 h 1031"/>
                <a:gd name="T4" fmla="*/ 298 w 1191"/>
                <a:gd name="T5" fmla="*/ 0 h 1031"/>
                <a:gd name="T6" fmla="*/ 894 w 1191"/>
                <a:gd name="T7" fmla="*/ 0 h 1031"/>
                <a:gd name="T8" fmla="*/ 1191 w 1191"/>
                <a:gd name="T9" fmla="*/ 515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4" y="0"/>
                  </a:lnTo>
                  <a:lnTo>
                    <a:pt x="1191"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3" name="Freeform 111"/>
            <p:cNvSpPr>
              <a:spLocks/>
            </p:cNvSpPr>
            <p:nvPr/>
          </p:nvSpPr>
          <p:spPr bwMode="auto">
            <a:xfrm rot="14400000">
              <a:off x="10378071" y="796713"/>
              <a:ext cx="1550572" cy="1344871"/>
            </a:xfrm>
            <a:custGeom>
              <a:avLst/>
              <a:gdLst>
                <a:gd name="T0" fmla="*/ 298 w 1191"/>
                <a:gd name="T1" fmla="*/ 1033 h 1033"/>
                <a:gd name="T2" fmla="*/ 0 w 1191"/>
                <a:gd name="T3" fmla="*/ 515 h 1033"/>
                <a:gd name="T4" fmla="*/ 298 w 1191"/>
                <a:gd name="T5" fmla="*/ 0 h 1033"/>
                <a:gd name="T6" fmla="*/ 894 w 1191"/>
                <a:gd name="T7" fmla="*/ 0 h 1033"/>
                <a:gd name="T8" fmla="*/ 1191 w 1191"/>
                <a:gd name="T9" fmla="*/ 515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4" y="0"/>
                  </a:lnTo>
                  <a:lnTo>
                    <a:pt x="1191"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4" name="Freeform 112"/>
            <p:cNvSpPr>
              <a:spLocks/>
            </p:cNvSpPr>
            <p:nvPr/>
          </p:nvSpPr>
          <p:spPr bwMode="auto">
            <a:xfrm rot="14400000">
              <a:off x="11541636" y="126231"/>
              <a:ext cx="1550572" cy="1342267"/>
            </a:xfrm>
            <a:custGeom>
              <a:avLst/>
              <a:gdLst>
                <a:gd name="T0" fmla="*/ 298 w 1191"/>
                <a:gd name="T1" fmla="*/ 1031 h 1031"/>
                <a:gd name="T2" fmla="*/ 0 w 1191"/>
                <a:gd name="T3" fmla="*/ 515 h 1031"/>
                <a:gd name="T4" fmla="*/ 298 w 1191"/>
                <a:gd name="T5" fmla="*/ 0 h 1031"/>
                <a:gd name="T6" fmla="*/ 894 w 1191"/>
                <a:gd name="T7" fmla="*/ 0 h 1031"/>
                <a:gd name="T8" fmla="*/ 1191 w 1191"/>
                <a:gd name="T9" fmla="*/ 515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4" y="0"/>
                  </a:lnTo>
                  <a:lnTo>
                    <a:pt x="1191"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5" name="Freeform 113"/>
            <p:cNvSpPr>
              <a:spLocks/>
            </p:cNvSpPr>
            <p:nvPr/>
          </p:nvSpPr>
          <p:spPr bwMode="auto">
            <a:xfrm rot="14400000">
              <a:off x="12705199" y="-546855"/>
              <a:ext cx="1550572" cy="1344871"/>
            </a:xfrm>
            <a:custGeom>
              <a:avLst/>
              <a:gdLst>
                <a:gd name="T0" fmla="*/ 298 w 1191"/>
                <a:gd name="T1" fmla="*/ 1033 h 1033"/>
                <a:gd name="T2" fmla="*/ 0 w 1191"/>
                <a:gd name="T3" fmla="*/ 515 h 1033"/>
                <a:gd name="T4" fmla="*/ 298 w 1191"/>
                <a:gd name="T5" fmla="*/ 0 h 1033"/>
                <a:gd name="T6" fmla="*/ 894 w 1191"/>
                <a:gd name="T7" fmla="*/ 0 h 1033"/>
                <a:gd name="T8" fmla="*/ 1191 w 1191"/>
                <a:gd name="T9" fmla="*/ 515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4" y="0"/>
                  </a:lnTo>
                  <a:lnTo>
                    <a:pt x="1191"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6" name="Freeform 114"/>
            <p:cNvSpPr>
              <a:spLocks/>
            </p:cNvSpPr>
            <p:nvPr/>
          </p:nvSpPr>
          <p:spPr bwMode="auto">
            <a:xfrm rot="14400000">
              <a:off x="13868764" y="-1217338"/>
              <a:ext cx="1550572" cy="1342267"/>
            </a:xfrm>
            <a:custGeom>
              <a:avLst/>
              <a:gdLst>
                <a:gd name="T0" fmla="*/ 298 w 1191"/>
                <a:gd name="T1" fmla="*/ 1031 h 1031"/>
                <a:gd name="T2" fmla="*/ 0 w 1191"/>
                <a:gd name="T3" fmla="*/ 515 h 1031"/>
                <a:gd name="T4" fmla="*/ 298 w 1191"/>
                <a:gd name="T5" fmla="*/ 0 h 1031"/>
                <a:gd name="T6" fmla="*/ 894 w 1191"/>
                <a:gd name="T7" fmla="*/ 0 h 1031"/>
                <a:gd name="T8" fmla="*/ 1191 w 1191"/>
                <a:gd name="T9" fmla="*/ 515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4" y="0"/>
                  </a:lnTo>
                  <a:lnTo>
                    <a:pt x="1191"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7" name="Freeform 115"/>
            <p:cNvSpPr>
              <a:spLocks/>
            </p:cNvSpPr>
            <p:nvPr/>
          </p:nvSpPr>
          <p:spPr bwMode="auto">
            <a:xfrm rot="14400000">
              <a:off x="15032328" y="-1890423"/>
              <a:ext cx="1550572" cy="1344871"/>
            </a:xfrm>
            <a:custGeom>
              <a:avLst/>
              <a:gdLst>
                <a:gd name="T0" fmla="*/ 298 w 1191"/>
                <a:gd name="T1" fmla="*/ 1033 h 1033"/>
                <a:gd name="T2" fmla="*/ 0 w 1191"/>
                <a:gd name="T3" fmla="*/ 515 h 1033"/>
                <a:gd name="T4" fmla="*/ 298 w 1191"/>
                <a:gd name="T5" fmla="*/ 0 h 1033"/>
                <a:gd name="T6" fmla="*/ 894 w 1191"/>
                <a:gd name="T7" fmla="*/ 0 h 1033"/>
                <a:gd name="T8" fmla="*/ 1191 w 1191"/>
                <a:gd name="T9" fmla="*/ 515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5"/>
                  </a:lnTo>
                  <a:lnTo>
                    <a:pt x="298" y="0"/>
                  </a:lnTo>
                  <a:lnTo>
                    <a:pt x="894" y="0"/>
                  </a:lnTo>
                  <a:lnTo>
                    <a:pt x="1191"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8" name="Freeform 116"/>
            <p:cNvSpPr>
              <a:spLocks/>
            </p:cNvSpPr>
            <p:nvPr/>
          </p:nvSpPr>
          <p:spPr bwMode="auto">
            <a:xfrm rot="14400000">
              <a:off x="16195892" y="-2560906"/>
              <a:ext cx="1550572" cy="1342267"/>
            </a:xfrm>
            <a:custGeom>
              <a:avLst/>
              <a:gdLst>
                <a:gd name="T0" fmla="*/ 298 w 1191"/>
                <a:gd name="T1" fmla="*/ 1031 h 1031"/>
                <a:gd name="T2" fmla="*/ 0 w 1191"/>
                <a:gd name="T3" fmla="*/ 515 h 1031"/>
                <a:gd name="T4" fmla="*/ 298 w 1191"/>
                <a:gd name="T5" fmla="*/ 0 h 1031"/>
                <a:gd name="T6" fmla="*/ 894 w 1191"/>
                <a:gd name="T7" fmla="*/ 0 h 1031"/>
                <a:gd name="T8" fmla="*/ 1191 w 1191"/>
                <a:gd name="T9" fmla="*/ 515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5"/>
                  </a:lnTo>
                  <a:lnTo>
                    <a:pt x="298" y="0"/>
                  </a:lnTo>
                  <a:lnTo>
                    <a:pt x="894" y="0"/>
                  </a:lnTo>
                  <a:lnTo>
                    <a:pt x="1191"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19" name="Freeform 117"/>
            <p:cNvSpPr>
              <a:spLocks/>
            </p:cNvSpPr>
            <p:nvPr/>
          </p:nvSpPr>
          <p:spPr bwMode="auto">
            <a:xfrm rot="14400000">
              <a:off x="6886713" y="124903"/>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0" name="Freeform 118"/>
            <p:cNvSpPr>
              <a:spLocks/>
            </p:cNvSpPr>
            <p:nvPr/>
          </p:nvSpPr>
          <p:spPr bwMode="auto">
            <a:xfrm rot="14400000">
              <a:off x="5726082" y="-539022"/>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1" name="Freeform 119"/>
            <p:cNvSpPr>
              <a:spLocks/>
            </p:cNvSpPr>
            <p:nvPr/>
          </p:nvSpPr>
          <p:spPr bwMode="auto">
            <a:xfrm rot="14400000">
              <a:off x="6889645" y="-1212108"/>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2" name="Freeform 120"/>
            <p:cNvSpPr>
              <a:spLocks/>
            </p:cNvSpPr>
            <p:nvPr/>
          </p:nvSpPr>
          <p:spPr bwMode="auto">
            <a:xfrm rot="14400000">
              <a:off x="8053210" y="-1882590"/>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3" name="Freeform 121"/>
            <p:cNvSpPr>
              <a:spLocks/>
            </p:cNvSpPr>
            <p:nvPr/>
          </p:nvSpPr>
          <p:spPr bwMode="auto">
            <a:xfrm rot="14400000">
              <a:off x="9216775" y="-2555677"/>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4" name="Freeform 122"/>
            <p:cNvSpPr>
              <a:spLocks/>
            </p:cNvSpPr>
            <p:nvPr/>
          </p:nvSpPr>
          <p:spPr bwMode="auto">
            <a:xfrm rot="14400000">
              <a:off x="10380338" y="-3226159"/>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5" name="Freeform 123"/>
            <p:cNvSpPr>
              <a:spLocks/>
            </p:cNvSpPr>
            <p:nvPr/>
          </p:nvSpPr>
          <p:spPr bwMode="auto">
            <a:xfrm rot="14400000">
              <a:off x="11543903" y="-3899245"/>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6" name="Freeform 124"/>
            <p:cNvSpPr>
              <a:spLocks/>
            </p:cNvSpPr>
            <p:nvPr/>
          </p:nvSpPr>
          <p:spPr bwMode="auto">
            <a:xfrm rot="14400000">
              <a:off x="12707467" y="-4569727"/>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7" name="Freeform 125"/>
            <p:cNvSpPr>
              <a:spLocks/>
            </p:cNvSpPr>
            <p:nvPr/>
          </p:nvSpPr>
          <p:spPr bwMode="auto">
            <a:xfrm rot="14400000">
              <a:off x="13871031" y="-5242813"/>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8" name="Freeform 126"/>
            <p:cNvSpPr>
              <a:spLocks/>
            </p:cNvSpPr>
            <p:nvPr/>
          </p:nvSpPr>
          <p:spPr bwMode="auto">
            <a:xfrm rot="14400000">
              <a:off x="8050277" y="-545579"/>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29" name="Freeform 127"/>
            <p:cNvSpPr>
              <a:spLocks/>
            </p:cNvSpPr>
            <p:nvPr/>
          </p:nvSpPr>
          <p:spPr bwMode="auto">
            <a:xfrm rot="14400000">
              <a:off x="9213841" y="-1218665"/>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0" name="Freeform 128"/>
            <p:cNvSpPr>
              <a:spLocks/>
            </p:cNvSpPr>
            <p:nvPr/>
          </p:nvSpPr>
          <p:spPr bwMode="auto">
            <a:xfrm rot="14400000">
              <a:off x="10377406" y="-1889147"/>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1" name="Freeform 129"/>
            <p:cNvSpPr>
              <a:spLocks/>
            </p:cNvSpPr>
            <p:nvPr/>
          </p:nvSpPr>
          <p:spPr bwMode="auto">
            <a:xfrm rot="14400000">
              <a:off x="11540970" y="-2562233"/>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2" name="Freeform 130"/>
            <p:cNvSpPr>
              <a:spLocks/>
            </p:cNvSpPr>
            <p:nvPr/>
          </p:nvSpPr>
          <p:spPr bwMode="auto">
            <a:xfrm rot="14400000">
              <a:off x="12704534" y="-3232715"/>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3" name="Freeform 131"/>
            <p:cNvSpPr>
              <a:spLocks/>
            </p:cNvSpPr>
            <p:nvPr/>
          </p:nvSpPr>
          <p:spPr bwMode="auto">
            <a:xfrm rot="14400000">
              <a:off x="13868098" y="-3905801"/>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4" name="Freeform 132"/>
            <p:cNvSpPr>
              <a:spLocks/>
            </p:cNvSpPr>
            <p:nvPr/>
          </p:nvSpPr>
          <p:spPr bwMode="auto">
            <a:xfrm rot="14400000">
              <a:off x="15031663" y="-4576284"/>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5" name="Freeform 133"/>
            <p:cNvSpPr>
              <a:spLocks/>
            </p:cNvSpPr>
            <p:nvPr/>
          </p:nvSpPr>
          <p:spPr bwMode="auto">
            <a:xfrm rot="14400000">
              <a:off x="5723459" y="-1889912"/>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6" name="Freeform 134"/>
            <p:cNvSpPr>
              <a:spLocks/>
            </p:cNvSpPr>
            <p:nvPr/>
          </p:nvSpPr>
          <p:spPr bwMode="auto">
            <a:xfrm rot="14400000">
              <a:off x="4562828" y="-2553837"/>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7" name="Freeform 135"/>
            <p:cNvSpPr>
              <a:spLocks/>
            </p:cNvSpPr>
            <p:nvPr/>
          </p:nvSpPr>
          <p:spPr bwMode="auto">
            <a:xfrm rot="14400000">
              <a:off x="5726392" y="-3226922"/>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8" name="Freeform 136"/>
            <p:cNvSpPr>
              <a:spLocks/>
            </p:cNvSpPr>
            <p:nvPr/>
          </p:nvSpPr>
          <p:spPr bwMode="auto">
            <a:xfrm rot="14400000">
              <a:off x="6889956" y="-3897405"/>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39" name="Freeform 137"/>
            <p:cNvSpPr>
              <a:spLocks/>
            </p:cNvSpPr>
            <p:nvPr/>
          </p:nvSpPr>
          <p:spPr bwMode="auto">
            <a:xfrm rot="14400000">
              <a:off x="8053521" y="-4570491"/>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0" name="Freeform 138"/>
            <p:cNvSpPr>
              <a:spLocks/>
            </p:cNvSpPr>
            <p:nvPr/>
          </p:nvSpPr>
          <p:spPr bwMode="auto">
            <a:xfrm rot="14400000">
              <a:off x="9217085" y="-5240973"/>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1" name="Freeform 139"/>
            <p:cNvSpPr>
              <a:spLocks/>
            </p:cNvSpPr>
            <p:nvPr/>
          </p:nvSpPr>
          <p:spPr bwMode="auto">
            <a:xfrm rot="14400000">
              <a:off x="10380649" y="-5914059"/>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2" name="Freeform 140"/>
            <p:cNvSpPr>
              <a:spLocks/>
            </p:cNvSpPr>
            <p:nvPr/>
          </p:nvSpPr>
          <p:spPr bwMode="auto">
            <a:xfrm rot="14400000">
              <a:off x="11544213" y="-6584541"/>
              <a:ext cx="1550572" cy="1342267"/>
            </a:xfrm>
            <a:custGeom>
              <a:avLst/>
              <a:gdLst>
                <a:gd name="T0" fmla="*/ 298 w 1191"/>
                <a:gd name="T1" fmla="*/ 1031 h 1031"/>
                <a:gd name="T2" fmla="*/ 0 w 1191"/>
                <a:gd name="T3" fmla="*/ 516 h 1031"/>
                <a:gd name="T4" fmla="*/ 298 w 1191"/>
                <a:gd name="T5" fmla="*/ 0 h 1031"/>
                <a:gd name="T6" fmla="*/ 894 w 1191"/>
                <a:gd name="T7" fmla="*/ 0 h 1031"/>
                <a:gd name="T8" fmla="*/ 1191 w 1191"/>
                <a:gd name="T9" fmla="*/ 516 h 1031"/>
                <a:gd name="T10" fmla="*/ 894 w 1191"/>
                <a:gd name="T11" fmla="*/ 1031 h 1031"/>
                <a:gd name="T12" fmla="*/ 298 w 1191"/>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1" h="1031">
                  <a:moveTo>
                    <a:pt x="298" y="1031"/>
                  </a:moveTo>
                  <a:lnTo>
                    <a:pt x="0" y="516"/>
                  </a:lnTo>
                  <a:lnTo>
                    <a:pt x="298" y="0"/>
                  </a:lnTo>
                  <a:lnTo>
                    <a:pt x="894" y="0"/>
                  </a:lnTo>
                  <a:lnTo>
                    <a:pt x="1191"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3" name="Freeform 141"/>
            <p:cNvSpPr>
              <a:spLocks/>
            </p:cNvSpPr>
            <p:nvPr/>
          </p:nvSpPr>
          <p:spPr bwMode="auto">
            <a:xfrm rot="14400000">
              <a:off x="12707778" y="-7257627"/>
              <a:ext cx="1550572" cy="1344871"/>
            </a:xfrm>
            <a:custGeom>
              <a:avLst/>
              <a:gdLst>
                <a:gd name="T0" fmla="*/ 298 w 1191"/>
                <a:gd name="T1" fmla="*/ 1033 h 1033"/>
                <a:gd name="T2" fmla="*/ 0 w 1191"/>
                <a:gd name="T3" fmla="*/ 518 h 1033"/>
                <a:gd name="T4" fmla="*/ 298 w 1191"/>
                <a:gd name="T5" fmla="*/ 0 h 1033"/>
                <a:gd name="T6" fmla="*/ 894 w 1191"/>
                <a:gd name="T7" fmla="*/ 0 h 1033"/>
                <a:gd name="T8" fmla="*/ 1191 w 1191"/>
                <a:gd name="T9" fmla="*/ 518 h 1033"/>
                <a:gd name="T10" fmla="*/ 894 w 1191"/>
                <a:gd name="T11" fmla="*/ 1033 h 1033"/>
                <a:gd name="T12" fmla="*/ 298 w 1191"/>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1" h="1033">
                  <a:moveTo>
                    <a:pt x="298" y="1033"/>
                  </a:moveTo>
                  <a:lnTo>
                    <a:pt x="0" y="518"/>
                  </a:lnTo>
                  <a:lnTo>
                    <a:pt x="298" y="0"/>
                  </a:lnTo>
                  <a:lnTo>
                    <a:pt x="894" y="0"/>
                  </a:lnTo>
                  <a:lnTo>
                    <a:pt x="1191"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4" name="Freeform 142"/>
            <p:cNvSpPr>
              <a:spLocks/>
            </p:cNvSpPr>
            <p:nvPr/>
          </p:nvSpPr>
          <p:spPr bwMode="auto">
            <a:xfrm rot="14400000">
              <a:off x="6887023" y="-2560394"/>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5" name="Freeform 143"/>
            <p:cNvSpPr>
              <a:spLocks/>
            </p:cNvSpPr>
            <p:nvPr/>
          </p:nvSpPr>
          <p:spPr bwMode="auto">
            <a:xfrm rot="14400000">
              <a:off x="8050587" y="-3233480"/>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6" name="Freeform 144"/>
            <p:cNvSpPr>
              <a:spLocks/>
            </p:cNvSpPr>
            <p:nvPr/>
          </p:nvSpPr>
          <p:spPr bwMode="auto">
            <a:xfrm rot="14400000">
              <a:off x="9214152" y="-3903962"/>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7" name="Freeform 145"/>
            <p:cNvSpPr>
              <a:spLocks/>
            </p:cNvSpPr>
            <p:nvPr/>
          </p:nvSpPr>
          <p:spPr bwMode="auto">
            <a:xfrm rot="14400000">
              <a:off x="10377716" y="-4577048"/>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8" name="Freeform 146"/>
            <p:cNvSpPr>
              <a:spLocks/>
            </p:cNvSpPr>
            <p:nvPr/>
          </p:nvSpPr>
          <p:spPr bwMode="auto">
            <a:xfrm rot="14400000">
              <a:off x="11541280" y="-5247531"/>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49" name="Freeform 147"/>
            <p:cNvSpPr>
              <a:spLocks/>
            </p:cNvSpPr>
            <p:nvPr/>
          </p:nvSpPr>
          <p:spPr bwMode="auto">
            <a:xfrm rot="14400000">
              <a:off x="12704844" y="-5920616"/>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0" name="Freeform 148"/>
            <p:cNvSpPr>
              <a:spLocks/>
            </p:cNvSpPr>
            <p:nvPr/>
          </p:nvSpPr>
          <p:spPr bwMode="auto">
            <a:xfrm rot="14400000">
              <a:off x="13868408" y="-6591099"/>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1" name="Freeform 149"/>
            <p:cNvSpPr>
              <a:spLocks/>
            </p:cNvSpPr>
            <p:nvPr/>
          </p:nvSpPr>
          <p:spPr bwMode="auto">
            <a:xfrm rot="14400000">
              <a:off x="4560205" y="-3904726"/>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2" name="Freeform 150"/>
            <p:cNvSpPr>
              <a:spLocks/>
            </p:cNvSpPr>
            <p:nvPr/>
          </p:nvSpPr>
          <p:spPr bwMode="auto">
            <a:xfrm rot="14400000">
              <a:off x="3398598" y="-4569215"/>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3" name="Freeform 151"/>
            <p:cNvSpPr>
              <a:spLocks/>
            </p:cNvSpPr>
            <p:nvPr/>
          </p:nvSpPr>
          <p:spPr bwMode="auto">
            <a:xfrm rot="14400000">
              <a:off x="4562162" y="-5242301"/>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4" name="Freeform 152"/>
            <p:cNvSpPr>
              <a:spLocks/>
            </p:cNvSpPr>
            <p:nvPr/>
          </p:nvSpPr>
          <p:spPr bwMode="auto">
            <a:xfrm rot="14400000">
              <a:off x="5725726" y="-5912784"/>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5" name="Freeform 153"/>
            <p:cNvSpPr>
              <a:spLocks/>
            </p:cNvSpPr>
            <p:nvPr/>
          </p:nvSpPr>
          <p:spPr bwMode="auto">
            <a:xfrm rot="14400000">
              <a:off x="6889291" y="-6585870"/>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6" name="Freeform 154"/>
            <p:cNvSpPr>
              <a:spLocks/>
            </p:cNvSpPr>
            <p:nvPr/>
          </p:nvSpPr>
          <p:spPr bwMode="auto">
            <a:xfrm rot="14400000">
              <a:off x="8052855" y="-7256352"/>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7" name="Freeform 155"/>
            <p:cNvSpPr>
              <a:spLocks/>
            </p:cNvSpPr>
            <p:nvPr/>
          </p:nvSpPr>
          <p:spPr bwMode="auto">
            <a:xfrm rot="14400000">
              <a:off x="9216419" y="-7929438"/>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8" name="Freeform 156"/>
            <p:cNvSpPr>
              <a:spLocks/>
            </p:cNvSpPr>
            <p:nvPr/>
          </p:nvSpPr>
          <p:spPr bwMode="auto">
            <a:xfrm rot="14400000">
              <a:off x="10379983" y="-8599920"/>
              <a:ext cx="1551873" cy="1342267"/>
            </a:xfrm>
            <a:custGeom>
              <a:avLst/>
              <a:gdLst>
                <a:gd name="T0" fmla="*/ 298 w 1192"/>
                <a:gd name="T1" fmla="*/ 1031 h 1031"/>
                <a:gd name="T2" fmla="*/ 0 w 1192"/>
                <a:gd name="T3" fmla="*/ 516 h 1031"/>
                <a:gd name="T4" fmla="*/ 298 w 1192"/>
                <a:gd name="T5" fmla="*/ 0 h 1031"/>
                <a:gd name="T6" fmla="*/ 894 w 1192"/>
                <a:gd name="T7" fmla="*/ 0 h 1031"/>
                <a:gd name="T8" fmla="*/ 1192 w 1192"/>
                <a:gd name="T9" fmla="*/ 516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6"/>
                  </a:lnTo>
                  <a:lnTo>
                    <a:pt x="298" y="0"/>
                  </a:lnTo>
                  <a:lnTo>
                    <a:pt x="894" y="0"/>
                  </a:lnTo>
                  <a:lnTo>
                    <a:pt x="1192" y="516"/>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59" name="Freeform 157"/>
            <p:cNvSpPr>
              <a:spLocks/>
            </p:cNvSpPr>
            <p:nvPr/>
          </p:nvSpPr>
          <p:spPr bwMode="auto">
            <a:xfrm rot="14400000">
              <a:off x="11543547" y="-9273006"/>
              <a:ext cx="1551873" cy="1344871"/>
            </a:xfrm>
            <a:custGeom>
              <a:avLst/>
              <a:gdLst>
                <a:gd name="T0" fmla="*/ 298 w 1192"/>
                <a:gd name="T1" fmla="*/ 1033 h 1033"/>
                <a:gd name="T2" fmla="*/ 0 w 1192"/>
                <a:gd name="T3" fmla="*/ 518 h 1033"/>
                <a:gd name="T4" fmla="*/ 298 w 1192"/>
                <a:gd name="T5" fmla="*/ 0 h 1033"/>
                <a:gd name="T6" fmla="*/ 894 w 1192"/>
                <a:gd name="T7" fmla="*/ 0 h 1033"/>
                <a:gd name="T8" fmla="*/ 1192 w 1192"/>
                <a:gd name="T9" fmla="*/ 518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8"/>
                  </a:lnTo>
                  <a:lnTo>
                    <a:pt x="298" y="0"/>
                  </a:lnTo>
                  <a:lnTo>
                    <a:pt x="894" y="0"/>
                  </a:lnTo>
                  <a:lnTo>
                    <a:pt x="1192" y="518"/>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0" name="Freeform 158"/>
            <p:cNvSpPr>
              <a:spLocks/>
            </p:cNvSpPr>
            <p:nvPr/>
          </p:nvSpPr>
          <p:spPr bwMode="auto">
            <a:xfrm rot="14400000">
              <a:off x="5723769" y="-4575208"/>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1" name="Freeform 159"/>
            <p:cNvSpPr>
              <a:spLocks/>
            </p:cNvSpPr>
            <p:nvPr/>
          </p:nvSpPr>
          <p:spPr bwMode="auto">
            <a:xfrm rot="14400000">
              <a:off x="6887334" y="-5248294"/>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2" name="Freeform 160"/>
            <p:cNvSpPr>
              <a:spLocks/>
            </p:cNvSpPr>
            <p:nvPr/>
          </p:nvSpPr>
          <p:spPr bwMode="auto">
            <a:xfrm rot="14400000">
              <a:off x="8050898" y="-5918777"/>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3" name="Freeform 161"/>
            <p:cNvSpPr>
              <a:spLocks/>
            </p:cNvSpPr>
            <p:nvPr/>
          </p:nvSpPr>
          <p:spPr bwMode="auto">
            <a:xfrm rot="14400000">
              <a:off x="9214462" y="-6591863"/>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4" name="Freeform 162"/>
            <p:cNvSpPr>
              <a:spLocks/>
            </p:cNvSpPr>
            <p:nvPr/>
          </p:nvSpPr>
          <p:spPr bwMode="auto">
            <a:xfrm rot="14400000">
              <a:off x="10378026" y="-7262345"/>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5" name="Freeform 163"/>
            <p:cNvSpPr>
              <a:spLocks/>
            </p:cNvSpPr>
            <p:nvPr/>
          </p:nvSpPr>
          <p:spPr bwMode="auto">
            <a:xfrm rot="14400000">
              <a:off x="11541590" y="-7935431"/>
              <a:ext cx="1551873" cy="1344871"/>
            </a:xfrm>
            <a:custGeom>
              <a:avLst/>
              <a:gdLst>
                <a:gd name="T0" fmla="*/ 298 w 1192"/>
                <a:gd name="T1" fmla="*/ 1033 h 1033"/>
                <a:gd name="T2" fmla="*/ 0 w 1192"/>
                <a:gd name="T3" fmla="*/ 515 h 1033"/>
                <a:gd name="T4" fmla="*/ 298 w 1192"/>
                <a:gd name="T5" fmla="*/ 0 h 1033"/>
                <a:gd name="T6" fmla="*/ 894 w 1192"/>
                <a:gd name="T7" fmla="*/ 0 h 1033"/>
                <a:gd name="T8" fmla="*/ 1192 w 1192"/>
                <a:gd name="T9" fmla="*/ 515 h 1033"/>
                <a:gd name="T10" fmla="*/ 894 w 1192"/>
                <a:gd name="T11" fmla="*/ 1033 h 1033"/>
                <a:gd name="T12" fmla="*/ 298 w 1192"/>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1192" h="1033">
                  <a:moveTo>
                    <a:pt x="298" y="1033"/>
                  </a:moveTo>
                  <a:lnTo>
                    <a:pt x="0" y="515"/>
                  </a:lnTo>
                  <a:lnTo>
                    <a:pt x="298" y="0"/>
                  </a:lnTo>
                  <a:lnTo>
                    <a:pt x="894" y="0"/>
                  </a:lnTo>
                  <a:lnTo>
                    <a:pt x="1192" y="515"/>
                  </a:lnTo>
                  <a:lnTo>
                    <a:pt x="894" y="1033"/>
                  </a:lnTo>
                  <a:lnTo>
                    <a:pt x="298" y="1033"/>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6" name="Freeform 164"/>
            <p:cNvSpPr>
              <a:spLocks/>
            </p:cNvSpPr>
            <p:nvPr/>
          </p:nvSpPr>
          <p:spPr bwMode="auto">
            <a:xfrm rot="14400000">
              <a:off x="12705155" y="-8605913"/>
              <a:ext cx="1551873" cy="1342267"/>
            </a:xfrm>
            <a:custGeom>
              <a:avLst/>
              <a:gdLst>
                <a:gd name="T0" fmla="*/ 298 w 1192"/>
                <a:gd name="T1" fmla="*/ 1031 h 1031"/>
                <a:gd name="T2" fmla="*/ 0 w 1192"/>
                <a:gd name="T3" fmla="*/ 515 h 1031"/>
                <a:gd name="T4" fmla="*/ 298 w 1192"/>
                <a:gd name="T5" fmla="*/ 0 h 1031"/>
                <a:gd name="T6" fmla="*/ 894 w 1192"/>
                <a:gd name="T7" fmla="*/ 0 h 1031"/>
                <a:gd name="T8" fmla="*/ 1192 w 1192"/>
                <a:gd name="T9" fmla="*/ 515 h 1031"/>
                <a:gd name="T10" fmla="*/ 894 w 1192"/>
                <a:gd name="T11" fmla="*/ 1031 h 1031"/>
                <a:gd name="T12" fmla="*/ 298 w 1192"/>
                <a:gd name="T13" fmla="*/ 1031 h 1031"/>
              </a:gdLst>
              <a:ahLst/>
              <a:cxnLst>
                <a:cxn ang="0">
                  <a:pos x="T0" y="T1"/>
                </a:cxn>
                <a:cxn ang="0">
                  <a:pos x="T2" y="T3"/>
                </a:cxn>
                <a:cxn ang="0">
                  <a:pos x="T4" y="T5"/>
                </a:cxn>
                <a:cxn ang="0">
                  <a:pos x="T6" y="T7"/>
                </a:cxn>
                <a:cxn ang="0">
                  <a:pos x="T8" y="T9"/>
                </a:cxn>
                <a:cxn ang="0">
                  <a:pos x="T10" y="T11"/>
                </a:cxn>
                <a:cxn ang="0">
                  <a:pos x="T12" y="T13"/>
                </a:cxn>
              </a:cxnLst>
              <a:rect l="0" t="0" r="r" b="b"/>
              <a:pathLst>
                <a:path w="1192" h="1031">
                  <a:moveTo>
                    <a:pt x="298" y="1031"/>
                  </a:moveTo>
                  <a:lnTo>
                    <a:pt x="0" y="515"/>
                  </a:lnTo>
                  <a:lnTo>
                    <a:pt x="298" y="0"/>
                  </a:lnTo>
                  <a:lnTo>
                    <a:pt x="894" y="0"/>
                  </a:lnTo>
                  <a:lnTo>
                    <a:pt x="1192" y="515"/>
                  </a:lnTo>
                  <a:lnTo>
                    <a:pt x="894" y="1031"/>
                  </a:lnTo>
                  <a:lnTo>
                    <a:pt x="298" y="1031"/>
                  </a:lnTo>
                  <a:close/>
                </a:path>
              </a:pathLst>
            </a:custGeom>
            <a:noFill/>
            <a:ln w="11113"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7" name="Freeform 165"/>
            <p:cNvSpPr>
              <a:spLocks noEditPoints="1"/>
            </p:cNvSpPr>
            <p:nvPr/>
          </p:nvSpPr>
          <p:spPr bwMode="auto">
            <a:xfrm rot="14400000">
              <a:off x="8773826" y="2758124"/>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8" name="Freeform 166"/>
            <p:cNvSpPr>
              <a:spLocks noEditPoints="1"/>
            </p:cNvSpPr>
            <p:nvPr/>
          </p:nvSpPr>
          <p:spPr bwMode="auto">
            <a:xfrm rot="14400000">
              <a:off x="8385533" y="2086707"/>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69" name="Freeform 167"/>
            <p:cNvSpPr>
              <a:spLocks noEditPoints="1"/>
            </p:cNvSpPr>
            <p:nvPr/>
          </p:nvSpPr>
          <p:spPr bwMode="auto">
            <a:xfrm rot="14400000">
              <a:off x="7610898" y="747255"/>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0" name="Freeform 168"/>
            <p:cNvSpPr>
              <a:spLocks noEditPoints="1"/>
            </p:cNvSpPr>
            <p:nvPr/>
          </p:nvSpPr>
          <p:spPr bwMode="auto">
            <a:xfrm rot="14400000">
              <a:off x="7223906" y="75838"/>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1" name="Freeform 169"/>
            <p:cNvSpPr>
              <a:spLocks noEditPoints="1"/>
            </p:cNvSpPr>
            <p:nvPr/>
          </p:nvSpPr>
          <p:spPr bwMode="auto">
            <a:xfrm rot="14400000">
              <a:off x="6450899" y="-1261922"/>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2" name="Freeform 170"/>
            <p:cNvSpPr>
              <a:spLocks noEditPoints="1"/>
            </p:cNvSpPr>
            <p:nvPr/>
          </p:nvSpPr>
          <p:spPr bwMode="auto">
            <a:xfrm rot="14400000">
              <a:off x="6062930" y="-1933903"/>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3" name="Freeform 171"/>
            <p:cNvSpPr>
              <a:spLocks noEditPoints="1"/>
            </p:cNvSpPr>
            <p:nvPr/>
          </p:nvSpPr>
          <p:spPr bwMode="auto">
            <a:xfrm rot="14400000">
              <a:off x="5291877" y="-3272790"/>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4" name="Freeform 172"/>
            <p:cNvSpPr>
              <a:spLocks noEditPoints="1"/>
            </p:cNvSpPr>
            <p:nvPr/>
          </p:nvSpPr>
          <p:spPr bwMode="auto">
            <a:xfrm rot="14400000">
              <a:off x="4902931" y="-3943080"/>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5" name="Freeform 173"/>
            <p:cNvSpPr>
              <a:spLocks noEditPoints="1"/>
            </p:cNvSpPr>
            <p:nvPr/>
          </p:nvSpPr>
          <p:spPr bwMode="auto">
            <a:xfrm rot="14400000">
              <a:off x="4128948" y="-5283659"/>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6" name="Freeform 174"/>
            <p:cNvSpPr>
              <a:spLocks noEditPoints="1"/>
            </p:cNvSpPr>
            <p:nvPr/>
          </p:nvSpPr>
          <p:spPr bwMode="auto">
            <a:xfrm rot="14400000">
              <a:off x="3742932" y="-5954512"/>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7" name="Freeform 175"/>
            <p:cNvSpPr>
              <a:spLocks noEditPoints="1"/>
            </p:cNvSpPr>
            <p:nvPr/>
          </p:nvSpPr>
          <p:spPr bwMode="auto">
            <a:xfrm rot="14400000">
              <a:off x="9928948" y="3421270"/>
              <a:ext cx="108059" cy="108059"/>
            </a:xfrm>
            <a:custGeom>
              <a:avLst/>
              <a:gdLst>
                <a:gd name="T0" fmla="*/ 17 w 35"/>
                <a:gd name="T1" fmla="*/ 4 h 35"/>
                <a:gd name="T2" fmla="*/ 31 w 35"/>
                <a:gd name="T3" fmla="*/ 18 h 35"/>
                <a:gd name="T4" fmla="*/ 17 w 35"/>
                <a:gd name="T5" fmla="*/ 31 h 35"/>
                <a:gd name="T6" fmla="*/ 4 w 35"/>
                <a:gd name="T7" fmla="*/ 18 h 35"/>
                <a:gd name="T8" fmla="*/ 17 w 35"/>
                <a:gd name="T9" fmla="*/ 4 h 35"/>
                <a:gd name="T10" fmla="*/ 17 w 35"/>
                <a:gd name="T11" fmla="*/ 0 h 35"/>
                <a:gd name="T12" fmla="*/ 0 w 35"/>
                <a:gd name="T13" fmla="*/ 18 h 35"/>
                <a:gd name="T14" fmla="*/ 17 w 35"/>
                <a:gd name="T15" fmla="*/ 35 h 35"/>
                <a:gd name="T16" fmla="*/ 35 w 35"/>
                <a:gd name="T17" fmla="*/ 18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8"/>
                  </a:cubicBezTo>
                  <a:cubicBezTo>
                    <a:pt x="31" y="25"/>
                    <a:pt x="25"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8" name="Freeform 176"/>
            <p:cNvSpPr>
              <a:spLocks noEditPoints="1"/>
            </p:cNvSpPr>
            <p:nvPr/>
          </p:nvSpPr>
          <p:spPr bwMode="auto">
            <a:xfrm rot="14400000">
              <a:off x="9543909" y="2750981"/>
              <a:ext cx="104153" cy="108059"/>
            </a:xfrm>
            <a:custGeom>
              <a:avLst/>
              <a:gdLst>
                <a:gd name="T0" fmla="*/ 17 w 34"/>
                <a:gd name="T1" fmla="*/ 4 h 35"/>
                <a:gd name="T2" fmla="*/ 30 w 34"/>
                <a:gd name="T3" fmla="*/ 18 h 35"/>
                <a:gd name="T4" fmla="*/ 17 w 34"/>
                <a:gd name="T5" fmla="*/ 31 h 35"/>
                <a:gd name="T6" fmla="*/ 4 w 34"/>
                <a:gd name="T7" fmla="*/ 18 h 35"/>
                <a:gd name="T8" fmla="*/ 17 w 34"/>
                <a:gd name="T9" fmla="*/ 4 h 35"/>
                <a:gd name="T10" fmla="*/ 17 w 34"/>
                <a:gd name="T11" fmla="*/ 0 h 35"/>
                <a:gd name="T12" fmla="*/ 0 w 34"/>
                <a:gd name="T13" fmla="*/ 18 h 35"/>
                <a:gd name="T14" fmla="*/ 17 w 34"/>
                <a:gd name="T15" fmla="*/ 35 h 35"/>
                <a:gd name="T16" fmla="*/ 34 w 34"/>
                <a:gd name="T17" fmla="*/ 18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8"/>
                  </a:cubicBezTo>
                  <a:cubicBezTo>
                    <a:pt x="30" y="25"/>
                    <a:pt x="24"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4" y="27"/>
                    <a:pt x="34" y="18"/>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79" name="Freeform 177"/>
            <p:cNvSpPr>
              <a:spLocks noEditPoints="1"/>
            </p:cNvSpPr>
            <p:nvPr/>
          </p:nvSpPr>
          <p:spPr bwMode="auto">
            <a:xfrm rot="14400000">
              <a:off x="8768949" y="1412093"/>
              <a:ext cx="108059" cy="108059"/>
            </a:xfrm>
            <a:custGeom>
              <a:avLst/>
              <a:gdLst>
                <a:gd name="T0" fmla="*/ 18 w 35"/>
                <a:gd name="T1" fmla="*/ 4 h 35"/>
                <a:gd name="T2" fmla="*/ 31 w 35"/>
                <a:gd name="T3" fmla="*/ 18 h 35"/>
                <a:gd name="T4" fmla="*/ 18 w 35"/>
                <a:gd name="T5" fmla="*/ 31 h 35"/>
                <a:gd name="T6" fmla="*/ 4 w 35"/>
                <a:gd name="T7" fmla="*/ 18 h 35"/>
                <a:gd name="T8" fmla="*/ 18 w 35"/>
                <a:gd name="T9" fmla="*/ 4 h 35"/>
                <a:gd name="T10" fmla="*/ 18 w 35"/>
                <a:gd name="T11" fmla="*/ 0 h 35"/>
                <a:gd name="T12" fmla="*/ 0 w 35"/>
                <a:gd name="T13" fmla="*/ 18 h 35"/>
                <a:gd name="T14" fmla="*/ 18 w 35"/>
                <a:gd name="T15" fmla="*/ 35 h 35"/>
                <a:gd name="T16" fmla="*/ 35 w 35"/>
                <a:gd name="T17" fmla="*/ 18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8"/>
                  </a:cubicBezTo>
                  <a:cubicBezTo>
                    <a:pt x="31" y="25"/>
                    <a:pt x="25" y="31"/>
                    <a:pt x="18" y="31"/>
                  </a:cubicBezTo>
                  <a:cubicBezTo>
                    <a:pt x="10" y="31"/>
                    <a:pt x="4" y="25"/>
                    <a:pt x="4" y="18"/>
                  </a:cubicBezTo>
                  <a:cubicBezTo>
                    <a:pt x="4" y="10"/>
                    <a:pt x="10" y="4"/>
                    <a:pt x="18" y="4"/>
                  </a:cubicBezTo>
                  <a:moveTo>
                    <a:pt x="18" y="0"/>
                  </a:moveTo>
                  <a:cubicBezTo>
                    <a:pt x="8" y="0"/>
                    <a:pt x="0" y="8"/>
                    <a:pt x="0" y="18"/>
                  </a:cubicBezTo>
                  <a:cubicBezTo>
                    <a:pt x="0" y="27"/>
                    <a:pt x="8" y="35"/>
                    <a:pt x="18" y="35"/>
                  </a:cubicBezTo>
                  <a:cubicBezTo>
                    <a:pt x="27" y="35"/>
                    <a:pt x="35" y="27"/>
                    <a:pt x="35" y="18"/>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0" name="Freeform 178"/>
            <p:cNvSpPr>
              <a:spLocks noEditPoints="1"/>
            </p:cNvSpPr>
            <p:nvPr/>
          </p:nvSpPr>
          <p:spPr bwMode="auto">
            <a:xfrm rot="14400000">
              <a:off x="8380980" y="740112"/>
              <a:ext cx="108059" cy="108059"/>
            </a:xfrm>
            <a:custGeom>
              <a:avLst/>
              <a:gdLst>
                <a:gd name="T0" fmla="*/ 17 w 35"/>
                <a:gd name="T1" fmla="*/ 4 h 35"/>
                <a:gd name="T2" fmla="*/ 31 w 35"/>
                <a:gd name="T3" fmla="*/ 18 h 35"/>
                <a:gd name="T4" fmla="*/ 17 w 35"/>
                <a:gd name="T5" fmla="*/ 31 h 35"/>
                <a:gd name="T6" fmla="*/ 4 w 35"/>
                <a:gd name="T7" fmla="*/ 18 h 35"/>
                <a:gd name="T8" fmla="*/ 17 w 35"/>
                <a:gd name="T9" fmla="*/ 4 h 35"/>
                <a:gd name="T10" fmla="*/ 17 w 35"/>
                <a:gd name="T11" fmla="*/ 0 h 35"/>
                <a:gd name="T12" fmla="*/ 0 w 35"/>
                <a:gd name="T13" fmla="*/ 18 h 35"/>
                <a:gd name="T14" fmla="*/ 17 w 35"/>
                <a:gd name="T15" fmla="*/ 35 h 35"/>
                <a:gd name="T16" fmla="*/ 35 w 35"/>
                <a:gd name="T17" fmla="*/ 18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8"/>
                  </a:cubicBezTo>
                  <a:cubicBezTo>
                    <a:pt x="31" y="25"/>
                    <a:pt x="25"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1" name="Freeform 179"/>
            <p:cNvSpPr>
              <a:spLocks noEditPoints="1"/>
            </p:cNvSpPr>
            <p:nvPr/>
          </p:nvSpPr>
          <p:spPr bwMode="auto">
            <a:xfrm rot="14400000">
              <a:off x="7608949" y="-599340"/>
              <a:ext cx="105455" cy="108059"/>
            </a:xfrm>
            <a:custGeom>
              <a:avLst/>
              <a:gdLst>
                <a:gd name="T0" fmla="*/ 17 w 34"/>
                <a:gd name="T1" fmla="*/ 4 h 35"/>
                <a:gd name="T2" fmla="*/ 30 w 34"/>
                <a:gd name="T3" fmla="*/ 18 h 35"/>
                <a:gd name="T4" fmla="*/ 17 w 34"/>
                <a:gd name="T5" fmla="*/ 31 h 35"/>
                <a:gd name="T6" fmla="*/ 4 w 34"/>
                <a:gd name="T7" fmla="*/ 18 h 35"/>
                <a:gd name="T8" fmla="*/ 17 w 34"/>
                <a:gd name="T9" fmla="*/ 4 h 35"/>
                <a:gd name="T10" fmla="*/ 17 w 34"/>
                <a:gd name="T11" fmla="*/ 0 h 35"/>
                <a:gd name="T12" fmla="*/ 0 w 34"/>
                <a:gd name="T13" fmla="*/ 18 h 35"/>
                <a:gd name="T14" fmla="*/ 17 w 34"/>
                <a:gd name="T15" fmla="*/ 35 h 35"/>
                <a:gd name="T16" fmla="*/ 34 w 34"/>
                <a:gd name="T17" fmla="*/ 18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8"/>
                  </a:cubicBezTo>
                  <a:cubicBezTo>
                    <a:pt x="30" y="25"/>
                    <a:pt x="24" y="31"/>
                    <a:pt x="17" y="31"/>
                  </a:cubicBezTo>
                  <a:cubicBezTo>
                    <a:pt x="10" y="31"/>
                    <a:pt x="4" y="25"/>
                    <a:pt x="4" y="18"/>
                  </a:cubicBezTo>
                  <a:cubicBezTo>
                    <a:pt x="4" y="10"/>
                    <a:pt x="10" y="4"/>
                    <a:pt x="17" y="4"/>
                  </a:cubicBezTo>
                  <a:moveTo>
                    <a:pt x="17" y="0"/>
                  </a:moveTo>
                  <a:cubicBezTo>
                    <a:pt x="7" y="0"/>
                    <a:pt x="0" y="8"/>
                    <a:pt x="0" y="18"/>
                  </a:cubicBezTo>
                  <a:cubicBezTo>
                    <a:pt x="0" y="27"/>
                    <a:pt x="7" y="35"/>
                    <a:pt x="17" y="35"/>
                  </a:cubicBezTo>
                  <a:cubicBezTo>
                    <a:pt x="26" y="35"/>
                    <a:pt x="34" y="27"/>
                    <a:pt x="34" y="18"/>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2" name="Freeform 180"/>
            <p:cNvSpPr>
              <a:spLocks noEditPoints="1"/>
            </p:cNvSpPr>
            <p:nvPr/>
          </p:nvSpPr>
          <p:spPr bwMode="auto">
            <a:xfrm rot="14400000">
              <a:off x="7221307" y="-1269629"/>
              <a:ext cx="106756" cy="108059"/>
            </a:xfrm>
            <a:custGeom>
              <a:avLst/>
              <a:gdLst>
                <a:gd name="T0" fmla="*/ 18 w 35"/>
                <a:gd name="T1" fmla="*/ 4 h 35"/>
                <a:gd name="T2" fmla="*/ 31 w 35"/>
                <a:gd name="T3" fmla="*/ 18 h 35"/>
                <a:gd name="T4" fmla="*/ 18 w 35"/>
                <a:gd name="T5" fmla="*/ 31 h 35"/>
                <a:gd name="T6" fmla="*/ 4 w 35"/>
                <a:gd name="T7" fmla="*/ 18 h 35"/>
                <a:gd name="T8" fmla="*/ 18 w 35"/>
                <a:gd name="T9" fmla="*/ 4 h 35"/>
                <a:gd name="T10" fmla="*/ 18 w 35"/>
                <a:gd name="T11" fmla="*/ 0 h 35"/>
                <a:gd name="T12" fmla="*/ 0 w 35"/>
                <a:gd name="T13" fmla="*/ 18 h 35"/>
                <a:gd name="T14" fmla="*/ 18 w 35"/>
                <a:gd name="T15" fmla="*/ 35 h 35"/>
                <a:gd name="T16" fmla="*/ 35 w 35"/>
                <a:gd name="T17" fmla="*/ 18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8"/>
                  </a:cubicBezTo>
                  <a:cubicBezTo>
                    <a:pt x="31" y="25"/>
                    <a:pt x="25" y="31"/>
                    <a:pt x="18" y="31"/>
                  </a:cubicBezTo>
                  <a:cubicBezTo>
                    <a:pt x="10" y="31"/>
                    <a:pt x="4" y="25"/>
                    <a:pt x="4" y="18"/>
                  </a:cubicBezTo>
                  <a:cubicBezTo>
                    <a:pt x="4" y="10"/>
                    <a:pt x="10" y="4"/>
                    <a:pt x="18" y="4"/>
                  </a:cubicBezTo>
                  <a:moveTo>
                    <a:pt x="18" y="0"/>
                  </a:moveTo>
                  <a:cubicBezTo>
                    <a:pt x="8" y="0"/>
                    <a:pt x="0" y="8"/>
                    <a:pt x="0" y="18"/>
                  </a:cubicBezTo>
                  <a:cubicBezTo>
                    <a:pt x="0" y="27"/>
                    <a:pt x="8" y="35"/>
                    <a:pt x="18" y="35"/>
                  </a:cubicBezTo>
                  <a:cubicBezTo>
                    <a:pt x="27" y="35"/>
                    <a:pt x="35" y="27"/>
                    <a:pt x="35" y="18"/>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3" name="Freeform 181"/>
            <p:cNvSpPr>
              <a:spLocks noEditPoints="1"/>
            </p:cNvSpPr>
            <p:nvPr/>
          </p:nvSpPr>
          <p:spPr bwMode="auto">
            <a:xfrm rot="14400000">
              <a:off x="6447323" y="-2610208"/>
              <a:ext cx="106756" cy="108059"/>
            </a:xfrm>
            <a:custGeom>
              <a:avLst/>
              <a:gdLst>
                <a:gd name="T0" fmla="*/ 17 w 35"/>
                <a:gd name="T1" fmla="*/ 4 h 35"/>
                <a:gd name="T2" fmla="*/ 31 w 35"/>
                <a:gd name="T3" fmla="*/ 18 h 35"/>
                <a:gd name="T4" fmla="*/ 17 w 35"/>
                <a:gd name="T5" fmla="*/ 31 h 35"/>
                <a:gd name="T6" fmla="*/ 4 w 35"/>
                <a:gd name="T7" fmla="*/ 18 h 35"/>
                <a:gd name="T8" fmla="*/ 17 w 35"/>
                <a:gd name="T9" fmla="*/ 4 h 35"/>
                <a:gd name="T10" fmla="*/ 17 w 35"/>
                <a:gd name="T11" fmla="*/ 0 h 35"/>
                <a:gd name="T12" fmla="*/ 0 w 35"/>
                <a:gd name="T13" fmla="*/ 18 h 35"/>
                <a:gd name="T14" fmla="*/ 17 w 35"/>
                <a:gd name="T15" fmla="*/ 35 h 35"/>
                <a:gd name="T16" fmla="*/ 35 w 35"/>
                <a:gd name="T17" fmla="*/ 18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8"/>
                  </a:cubicBezTo>
                  <a:cubicBezTo>
                    <a:pt x="31" y="25"/>
                    <a:pt x="25"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4" name="Freeform 182"/>
            <p:cNvSpPr>
              <a:spLocks noEditPoints="1"/>
            </p:cNvSpPr>
            <p:nvPr/>
          </p:nvSpPr>
          <p:spPr bwMode="auto">
            <a:xfrm rot="14400000">
              <a:off x="6060982" y="-3280498"/>
              <a:ext cx="105455" cy="108059"/>
            </a:xfrm>
            <a:custGeom>
              <a:avLst/>
              <a:gdLst>
                <a:gd name="T0" fmla="*/ 17 w 34"/>
                <a:gd name="T1" fmla="*/ 4 h 35"/>
                <a:gd name="T2" fmla="*/ 30 w 34"/>
                <a:gd name="T3" fmla="*/ 18 h 35"/>
                <a:gd name="T4" fmla="*/ 17 w 34"/>
                <a:gd name="T5" fmla="*/ 31 h 35"/>
                <a:gd name="T6" fmla="*/ 4 w 34"/>
                <a:gd name="T7" fmla="*/ 18 h 35"/>
                <a:gd name="T8" fmla="*/ 17 w 34"/>
                <a:gd name="T9" fmla="*/ 4 h 35"/>
                <a:gd name="T10" fmla="*/ 17 w 34"/>
                <a:gd name="T11" fmla="*/ 0 h 35"/>
                <a:gd name="T12" fmla="*/ 0 w 34"/>
                <a:gd name="T13" fmla="*/ 18 h 35"/>
                <a:gd name="T14" fmla="*/ 17 w 34"/>
                <a:gd name="T15" fmla="*/ 35 h 35"/>
                <a:gd name="T16" fmla="*/ 34 w 34"/>
                <a:gd name="T17" fmla="*/ 18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8"/>
                  </a:cubicBezTo>
                  <a:cubicBezTo>
                    <a:pt x="30" y="25"/>
                    <a:pt x="24"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4" y="27"/>
                    <a:pt x="34" y="18"/>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5" name="Freeform 183"/>
            <p:cNvSpPr>
              <a:spLocks noEditPoints="1"/>
            </p:cNvSpPr>
            <p:nvPr/>
          </p:nvSpPr>
          <p:spPr bwMode="auto">
            <a:xfrm rot="14400000">
              <a:off x="5286348" y="-4619949"/>
              <a:ext cx="108059" cy="108059"/>
            </a:xfrm>
            <a:custGeom>
              <a:avLst/>
              <a:gdLst>
                <a:gd name="T0" fmla="*/ 18 w 35"/>
                <a:gd name="T1" fmla="*/ 4 h 35"/>
                <a:gd name="T2" fmla="*/ 31 w 35"/>
                <a:gd name="T3" fmla="*/ 18 h 35"/>
                <a:gd name="T4" fmla="*/ 18 w 35"/>
                <a:gd name="T5" fmla="*/ 31 h 35"/>
                <a:gd name="T6" fmla="*/ 4 w 35"/>
                <a:gd name="T7" fmla="*/ 18 h 35"/>
                <a:gd name="T8" fmla="*/ 18 w 35"/>
                <a:gd name="T9" fmla="*/ 4 h 35"/>
                <a:gd name="T10" fmla="*/ 18 w 35"/>
                <a:gd name="T11" fmla="*/ 0 h 35"/>
                <a:gd name="T12" fmla="*/ 0 w 35"/>
                <a:gd name="T13" fmla="*/ 18 h 35"/>
                <a:gd name="T14" fmla="*/ 18 w 35"/>
                <a:gd name="T15" fmla="*/ 35 h 35"/>
                <a:gd name="T16" fmla="*/ 35 w 35"/>
                <a:gd name="T17" fmla="*/ 18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8"/>
                  </a:cubicBezTo>
                  <a:cubicBezTo>
                    <a:pt x="31" y="25"/>
                    <a:pt x="25" y="31"/>
                    <a:pt x="18" y="31"/>
                  </a:cubicBezTo>
                  <a:cubicBezTo>
                    <a:pt x="10" y="31"/>
                    <a:pt x="4" y="25"/>
                    <a:pt x="4" y="18"/>
                  </a:cubicBezTo>
                  <a:cubicBezTo>
                    <a:pt x="4" y="10"/>
                    <a:pt x="10" y="4"/>
                    <a:pt x="18" y="4"/>
                  </a:cubicBezTo>
                  <a:moveTo>
                    <a:pt x="18" y="0"/>
                  </a:moveTo>
                  <a:cubicBezTo>
                    <a:pt x="8" y="0"/>
                    <a:pt x="0" y="8"/>
                    <a:pt x="0" y="18"/>
                  </a:cubicBezTo>
                  <a:cubicBezTo>
                    <a:pt x="0" y="27"/>
                    <a:pt x="8" y="35"/>
                    <a:pt x="18" y="35"/>
                  </a:cubicBezTo>
                  <a:cubicBezTo>
                    <a:pt x="27" y="35"/>
                    <a:pt x="35" y="27"/>
                    <a:pt x="35" y="18"/>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6" name="Freeform 184"/>
            <p:cNvSpPr>
              <a:spLocks noEditPoints="1"/>
            </p:cNvSpPr>
            <p:nvPr/>
          </p:nvSpPr>
          <p:spPr bwMode="auto">
            <a:xfrm rot="14400000">
              <a:off x="4899356" y="-5291366"/>
              <a:ext cx="106756" cy="108059"/>
            </a:xfrm>
            <a:custGeom>
              <a:avLst/>
              <a:gdLst>
                <a:gd name="T0" fmla="*/ 17 w 35"/>
                <a:gd name="T1" fmla="*/ 4 h 35"/>
                <a:gd name="T2" fmla="*/ 31 w 35"/>
                <a:gd name="T3" fmla="*/ 18 h 35"/>
                <a:gd name="T4" fmla="*/ 17 w 35"/>
                <a:gd name="T5" fmla="*/ 31 h 35"/>
                <a:gd name="T6" fmla="*/ 4 w 35"/>
                <a:gd name="T7" fmla="*/ 18 h 35"/>
                <a:gd name="T8" fmla="*/ 17 w 35"/>
                <a:gd name="T9" fmla="*/ 4 h 35"/>
                <a:gd name="T10" fmla="*/ 17 w 35"/>
                <a:gd name="T11" fmla="*/ 0 h 35"/>
                <a:gd name="T12" fmla="*/ 0 w 35"/>
                <a:gd name="T13" fmla="*/ 18 h 35"/>
                <a:gd name="T14" fmla="*/ 17 w 35"/>
                <a:gd name="T15" fmla="*/ 35 h 35"/>
                <a:gd name="T16" fmla="*/ 35 w 35"/>
                <a:gd name="T17" fmla="*/ 18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8"/>
                  </a:cubicBezTo>
                  <a:cubicBezTo>
                    <a:pt x="31" y="25"/>
                    <a:pt x="25" y="31"/>
                    <a:pt x="17" y="31"/>
                  </a:cubicBezTo>
                  <a:cubicBezTo>
                    <a:pt x="10" y="31"/>
                    <a:pt x="4" y="25"/>
                    <a:pt x="4" y="18"/>
                  </a:cubicBezTo>
                  <a:cubicBezTo>
                    <a:pt x="4" y="10"/>
                    <a:pt x="10" y="4"/>
                    <a:pt x="17" y="4"/>
                  </a:cubicBezTo>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7" name="Freeform 185"/>
            <p:cNvSpPr>
              <a:spLocks noEditPoints="1"/>
            </p:cNvSpPr>
            <p:nvPr/>
          </p:nvSpPr>
          <p:spPr bwMode="auto">
            <a:xfrm rot="14400000">
              <a:off x="9939646" y="2086339"/>
              <a:ext cx="104153"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8" name="Freeform 186"/>
            <p:cNvSpPr>
              <a:spLocks noEditPoints="1"/>
            </p:cNvSpPr>
            <p:nvPr/>
          </p:nvSpPr>
          <p:spPr bwMode="auto">
            <a:xfrm rot="14400000">
              <a:off x="9551352" y="1414923"/>
              <a:ext cx="105455"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89" name="Freeform 187"/>
            <p:cNvSpPr>
              <a:spLocks noEditPoints="1"/>
            </p:cNvSpPr>
            <p:nvPr/>
          </p:nvSpPr>
          <p:spPr bwMode="auto">
            <a:xfrm rot="14400000">
              <a:off x="8776717" y="75471"/>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0" name="Freeform 188"/>
            <p:cNvSpPr>
              <a:spLocks noEditPoints="1"/>
            </p:cNvSpPr>
            <p:nvPr/>
          </p:nvSpPr>
          <p:spPr bwMode="auto">
            <a:xfrm rot="14400000">
              <a:off x="8389726" y="-595946"/>
              <a:ext cx="106756"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1" name="Freeform 189"/>
            <p:cNvSpPr>
              <a:spLocks noEditPoints="1"/>
            </p:cNvSpPr>
            <p:nvPr/>
          </p:nvSpPr>
          <p:spPr bwMode="auto">
            <a:xfrm rot="14400000">
              <a:off x="7616718" y="-1933707"/>
              <a:ext cx="108059" cy="105455"/>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2" name="Freeform 190"/>
            <p:cNvSpPr>
              <a:spLocks noEditPoints="1"/>
            </p:cNvSpPr>
            <p:nvPr/>
          </p:nvSpPr>
          <p:spPr bwMode="auto">
            <a:xfrm rot="14400000">
              <a:off x="7228750" y="-2605687"/>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3" name="Freeform 191"/>
            <p:cNvSpPr>
              <a:spLocks noEditPoints="1"/>
            </p:cNvSpPr>
            <p:nvPr/>
          </p:nvSpPr>
          <p:spPr bwMode="auto">
            <a:xfrm rot="14400000">
              <a:off x="6457696" y="-3944575"/>
              <a:ext cx="104153"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4" name="Freeform 192"/>
            <p:cNvSpPr>
              <a:spLocks noEditPoints="1"/>
            </p:cNvSpPr>
            <p:nvPr/>
          </p:nvSpPr>
          <p:spPr bwMode="auto">
            <a:xfrm rot="14400000">
              <a:off x="6068751" y="-4614865"/>
              <a:ext cx="108059" cy="105455"/>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5" name="Freeform 193"/>
            <p:cNvSpPr>
              <a:spLocks noEditPoints="1"/>
            </p:cNvSpPr>
            <p:nvPr/>
          </p:nvSpPr>
          <p:spPr bwMode="auto">
            <a:xfrm rot="14400000">
              <a:off x="5294767" y="-5955443"/>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6" name="Freeform 194"/>
            <p:cNvSpPr>
              <a:spLocks noEditPoints="1"/>
            </p:cNvSpPr>
            <p:nvPr/>
          </p:nvSpPr>
          <p:spPr bwMode="auto">
            <a:xfrm rot="14400000">
              <a:off x="4908752" y="-6626297"/>
              <a:ext cx="105455"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7" name="Freeform 195"/>
            <p:cNvSpPr>
              <a:spLocks noEditPoints="1"/>
            </p:cNvSpPr>
            <p:nvPr/>
          </p:nvSpPr>
          <p:spPr bwMode="auto">
            <a:xfrm rot="14400000">
              <a:off x="11097022" y="2746882"/>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8" name="Freeform 196"/>
            <p:cNvSpPr>
              <a:spLocks noEditPoints="1"/>
            </p:cNvSpPr>
            <p:nvPr/>
          </p:nvSpPr>
          <p:spPr bwMode="auto">
            <a:xfrm rot="14400000">
              <a:off x="10711983" y="2076593"/>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199" name="Freeform 197"/>
            <p:cNvSpPr>
              <a:spLocks noEditPoints="1"/>
            </p:cNvSpPr>
            <p:nvPr/>
          </p:nvSpPr>
          <p:spPr bwMode="auto">
            <a:xfrm rot="14400000">
              <a:off x="9937023" y="737705"/>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0" name="Freeform 198"/>
            <p:cNvSpPr>
              <a:spLocks noEditPoints="1"/>
            </p:cNvSpPr>
            <p:nvPr/>
          </p:nvSpPr>
          <p:spPr bwMode="auto">
            <a:xfrm rot="14400000">
              <a:off x="9549054" y="65724"/>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1" name="Freeform 199"/>
            <p:cNvSpPr>
              <a:spLocks noEditPoints="1"/>
            </p:cNvSpPr>
            <p:nvPr/>
          </p:nvSpPr>
          <p:spPr bwMode="auto">
            <a:xfrm rot="14400000">
              <a:off x="8777023" y="-1273728"/>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2" name="Freeform 200"/>
            <p:cNvSpPr>
              <a:spLocks noEditPoints="1"/>
            </p:cNvSpPr>
            <p:nvPr/>
          </p:nvSpPr>
          <p:spPr bwMode="auto">
            <a:xfrm rot="14400000">
              <a:off x="8389381" y="-1944017"/>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3" name="Freeform 201"/>
            <p:cNvSpPr>
              <a:spLocks noEditPoints="1"/>
            </p:cNvSpPr>
            <p:nvPr/>
          </p:nvSpPr>
          <p:spPr bwMode="auto">
            <a:xfrm rot="14400000">
              <a:off x="7615398" y="-3284596"/>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4" name="Freeform 202"/>
            <p:cNvSpPr>
              <a:spLocks noEditPoints="1"/>
            </p:cNvSpPr>
            <p:nvPr/>
          </p:nvSpPr>
          <p:spPr bwMode="auto">
            <a:xfrm rot="14400000">
              <a:off x="7229056" y="-3954886"/>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5" name="Freeform 203"/>
            <p:cNvSpPr>
              <a:spLocks noEditPoints="1"/>
            </p:cNvSpPr>
            <p:nvPr/>
          </p:nvSpPr>
          <p:spPr bwMode="auto">
            <a:xfrm rot="14400000">
              <a:off x="6454422" y="-5294337"/>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6" name="Freeform 204"/>
            <p:cNvSpPr>
              <a:spLocks noEditPoints="1"/>
            </p:cNvSpPr>
            <p:nvPr/>
          </p:nvSpPr>
          <p:spPr bwMode="auto">
            <a:xfrm rot="14400000">
              <a:off x="6067430" y="-5965754"/>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7" name="Freeform 206"/>
            <p:cNvSpPr>
              <a:spLocks noEditPoints="1"/>
            </p:cNvSpPr>
            <p:nvPr/>
          </p:nvSpPr>
          <p:spPr bwMode="auto">
            <a:xfrm rot="14400000">
              <a:off x="11096446" y="1418461"/>
              <a:ext cx="104153"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8" name="Freeform 207"/>
            <p:cNvSpPr>
              <a:spLocks noEditPoints="1"/>
            </p:cNvSpPr>
            <p:nvPr/>
          </p:nvSpPr>
          <p:spPr bwMode="auto">
            <a:xfrm rot="14400000">
              <a:off x="10708152" y="747043"/>
              <a:ext cx="105455"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09" name="Freeform 208"/>
            <p:cNvSpPr>
              <a:spLocks noEditPoints="1"/>
            </p:cNvSpPr>
            <p:nvPr/>
          </p:nvSpPr>
          <p:spPr bwMode="auto">
            <a:xfrm rot="14400000">
              <a:off x="9933517" y="-592408"/>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0" name="Freeform 209"/>
            <p:cNvSpPr>
              <a:spLocks noEditPoints="1"/>
            </p:cNvSpPr>
            <p:nvPr/>
          </p:nvSpPr>
          <p:spPr bwMode="auto">
            <a:xfrm rot="14400000">
              <a:off x="9546526" y="-1263825"/>
              <a:ext cx="106756"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1" name="Freeform 210"/>
            <p:cNvSpPr>
              <a:spLocks noEditPoints="1"/>
            </p:cNvSpPr>
            <p:nvPr/>
          </p:nvSpPr>
          <p:spPr bwMode="auto">
            <a:xfrm rot="14400000">
              <a:off x="8773518" y="-2601585"/>
              <a:ext cx="108059" cy="105455"/>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2" name="Freeform 211"/>
            <p:cNvSpPr>
              <a:spLocks noEditPoints="1"/>
            </p:cNvSpPr>
            <p:nvPr/>
          </p:nvSpPr>
          <p:spPr bwMode="auto">
            <a:xfrm rot="14400000">
              <a:off x="8385550" y="-3273566"/>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3" name="Freeform 212"/>
            <p:cNvSpPr>
              <a:spLocks noEditPoints="1"/>
            </p:cNvSpPr>
            <p:nvPr/>
          </p:nvSpPr>
          <p:spPr bwMode="auto">
            <a:xfrm rot="14400000">
              <a:off x="7614496" y="-4612454"/>
              <a:ext cx="104153"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4" name="Freeform 213"/>
            <p:cNvSpPr>
              <a:spLocks noEditPoints="1"/>
            </p:cNvSpPr>
            <p:nvPr/>
          </p:nvSpPr>
          <p:spPr bwMode="auto">
            <a:xfrm rot="14400000">
              <a:off x="7225551" y="-5282743"/>
              <a:ext cx="108059" cy="105455"/>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5" name="Freeform 214"/>
            <p:cNvSpPr>
              <a:spLocks noEditPoints="1"/>
            </p:cNvSpPr>
            <p:nvPr/>
          </p:nvSpPr>
          <p:spPr bwMode="auto">
            <a:xfrm rot="14400000">
              <a:off x="6451567" y="-6623323"/>
              <a:ext cx="108059" cy="105455"/>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6" name="Freeform 215"/>
            <p:cNvSpPr>
              <a:spLocks noEditPoints="1"/>
            </p:cNvSpPr>
            <p:nvPr/>
          </p:nvSpPr>
          <p:spPr bwMode="auto">
            <a:xfrm rot="14400000">
              <a:off x="6065552" y="-7294176"/>
              <a:ext cx="105455" cy="105455"/>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7" name="Freeform 216"/>
            <p:cNvSpPr>
              <a:spLocks noEditPoints="1"/>
            </p:cNvSpPr>
            <p:nvPr/>
          </p:nvSpPr>
          <p:spPr bwMode="auto">
            <a:xfrm rot="14400000">
              <a:off x="12253821" y="2079003"/>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8" name="Freeform 217"/>
            <p:cNvSpPr>
              <a:spLocks noEditPoints="1"/>
            </p:cNvSpPr>
            <p:nvPr/>
          </p:nvSpPr>
          <p:spPr bwMode="auto">
            <a:xfrm rot="14400000">
              <a:off x="11868783" y="1408713"/>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19" name="Freeform 218"/>
            <p:cNvSpPr>
              <a:spLocks noEditPoints="1"/>
            </p:cNvSpPr>
            <p:nvPr/>
          </p:nvSpPr>
          <p:spPr bwMode="auto">
            <a:xfrm rot="14400000">
              <a:off x="11093822" y="69825"/>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0" name="Freeform 219"/>
            <p:cNvSpPr>
              <a:spLocks noEditPoints="1"/>
            </p:cNvSpPr>
            <p:nvPr/>
          </p:nvSpPr>
          <p:spPr bwMode="auto">
            <a:xfrm rot="14400000">
              <a:off x="10705854" y="-602155"/>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1" name="Freeform 220"/>
            <p:cNvSpPr>
              <a:spLocks noEditPoints="1"/>
            </p:cNvSpPr>
            <p:nvPr/>
          </p:nvSpPr>
          <p:spPr bwMode="auto">
            <a:xfrm rot="14400000">
              <a:off x="9933823" y="-1941607"/>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2" name="Freeform 221"/>
            <p:cNvSpPr>
              <a:spLocks noEditPoints="1"/>
            </p:cNvSpPr>
            <p:nvPr/>
          </p:nvSpPr>
          <p:spPr bwMode="auto">
            <a:xfrm rot="14400000">
              <a:off x="9546181" y="-2611896"/>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3" name="Freeform 222"/>
            <p:cNvSpPr>
              <a:spLocks noEditPoints="1"/>
            </p:cNvSpPr>
            <p:nvPr/>
          </p:nvSpPr>
          <p:spPr bwMode="auto">
            <a:xfrm rot="14400000">
              <a:off x="8772197" y="-3952475"/>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4" name="Freeform 223"/>
            <p:cNvSpPr>
              <a:spLocks noEditPoints="1"/>
            </p:cNvSpPr>
            <p:nvPr/>
          </p:nvSpPr>
          <p:spPr bwMode="auto">
            <a:xfrm rot="14400000">
              <a:off x="8385856" y="-4622765"/>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5" name="Freeform 224"/>
            <p:cNvSpPr>
              <a:spLocks noEditPoints="1"/>
            </p:cNvSpPr>
            <p:nvPr/>
          </p:nvSpPr>
          <p:spPr bwMode="auto">
            <a:xfrm rot="14400000">
              <a:off x="7611221" y="-5962216"/>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6" name="Freeform 225"/>
            <p:cNvSpPr>
              <a:spLocks noEditPoints="1"/>
            </p:cNvSpPr>
            <p:nvPr/>
          </p:nvSpPr>
          <p:spPr bwMode="auto">
            <a:xfrm rot="14400000">
              <a:off x="7224230" y="-6633633"/>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7" name="Freeform 226"/>
            <p:cNvSpPr>
              <a:spLocks noEditPoints="1"/>
            </p:cNvSpPr>
            <p:nvPr/>
          </p:nvSpPr>
          <p:spPr bwMode="auto">
            <a:xfrm rot="14400000">
              <a:off x="12253808" y="750908"/>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8" name="Freeform 227"/>
            <p:cNvSpPr>
              <a:spLocks noEditPoints="1"/>
            </p:cNvSpPr>
            <p:nvPr/>
          </p:nvSpPr>
          <p:spPr bwMode="auto">
            <a:xfrm rot="14400000">
              <a:off x="11865514" y="79491"/>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29" name="Freeform 228"/>
            <p:cNvSpPr>
              <a:spLocks noEditPoints="1"/>
            </p:cNvSpPr>
            <p:nvPr/>
          </p:nvSpPr>
          <p:spPr bwMode="auto">
            <a:xfrm rot="14400000">
              <a:off x="11090880" y="-1259960"/>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0" name="Freeform 229"/>
            <p:cNvSpPr>
              <a:spLocks noEditPoints="1"/>
            </p:cNvSpPr>
            <p:nvPr/>
          </p:nvSpPr>
          <p:spPr bwMode="auto">
            <a:xfrm rot="14400000">
              <a:off x="10703888" y="-1931377"/>
              <a:ext cx="106756"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1" name="Freeform 230"/>
            <p:cNvSpPr>
              <a:spLocks noEditPoints="1"/>
            </p:cNvSpPr>
            <p:nvPr/>
          </p:nvSpPr>
          <p:spPr bwMode="auto">
            <a:xfrm rot="14400000">
              <a:off x="9930881" y="-3269138"/>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2" name="Freeform 231"/>
            <p:cNvSpPr>
              <a:spLocks noEditPoints="1"/>
            </p:cNvSpPr>
            <p:nvPr/>
          </p:nvSpPr>
          <p:spPr bwMode="auto">
            <a:xfrm rot="14400000">
              <a:off x="9542912" y="-3941118"/>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3" name="Freeform 232"/>
            <p:cNvSpPr>
              <a:spLocks noEditPoints="1"/>
            </p:cNvSpPr>
            <p:nvPr/>
          </p:nvSpPr>
          <p:spPr bwMode="auto">
            <a:xfrm rot="14400000">
              <a:off x="8771858" y="-5280006"/>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4" name="Freeform 233"/>
            <p:cNvSpPr>
              <a:spLocks noEditPoints="1"/>
            </p:cNvSpPr>
            <p:nvPr/>
          </p:nvSpPr>
          <p:spPr bwMode="auto">
            <a:xfrm rot="14400000">
              <a:off x="8382913" y="-5950296"/>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5" name="Freeform 234"/>
            <p:cNvSpPr>
              <a:spLocks noEditPoints="1"/>
            </p:cNvSpPr>
            <p:nvPr/>
          </p:nvSpPr>
          <p:spPr bwMode="auto">
            <a:xfrm rot="14400000">
              <a:off x="7608929" y="-7290875"/>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6" name="Freeform 235"/>
            <p:cNvSpPr>
              <a:spLocks noEditPoints="1"/>
            </p:cNvSpPr>
            <p:nvPr/>
          </p:nvSpPr>
          <p:spPr bwMode="auto">
            <a:xfrm rot="14400000">
              <a:off x="7222914" y="-7961728"/>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7" name="Freeform 236"/>
            <p:cNvSpPr>
              <a:spLocks noEditPoints="1"/>
            </p:cNvSpPr>
            <p:nvPr/>
          </p:nvSpPr>
          <p:spPr bwMode="auto">
            <a:xfrm rot="14400000">
              <a:off x="13410621" y="1411124"/>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8" name="Freeform 237"/>
            <p:cNvSpPr>
              <a:spLocks noEditPoints="1"/>
            </p:cNvSpPr>
            <p:nvPr/>
          </p:nvSpPr>
          <p:spPr bwMode="auto">
            <a:xfrm rot="14400000">
              <a:off x="13025582" y="740835"/>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39" name="Freeform 238"/>
            <p:cNvSpPr>
              <a:spLocks noEditPoints="1"/>
            </p:cNvSpPr>
            <p:nvPr/>
          </p:nvSpPr>
          <p:spPr bwMode="auto">
            <a:xfrm rot="14400000">
              <a:off x="12250622" y="-598053"/>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0" name="Freeform 239"/>
            <p:cNvSpPr>
              <a:spLocks noEditPoints="1"/>
            </p:cNvSpPr>
            <p:nvPr/>
          </p:nvSpPr>
          <p:spPr bwMode="auto">
            <a:xfrm rot="14400000">
              <a:off x="11862653" y="-1270034"/>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1" name="Freeform 240"/>
            <p:cNvSpPr>
              <a:spLocks noEditPoints="1"/>
            </p:cNvSpPr>
            <p:nvPr/>
          </p:nvSpPr>
          <p:spPr bwMode="auto">
            <a:xfrm rot="14400000">
              <a:off x="11090623" y="-2609485"/>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2" name="Freeform 241"/>
            <p:cNvSpPr>
              <a:spLocks noEditPoints="1"/>
            </p:cNvSpPr>
            <p:nvPr/>
          </p:nvSpPr>
          <p:spPr bwMode="auto">
            <a:xfrm rot="14400000">
              <a:off x="10702980" y="-3279774"/>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3" name="Freeform 242"/>
            <p:cNvSpPr>
              <a:spLocks noEditPoints="1"/>
            </p:cNvSpPr>
            <p:nvPr/>
          </p:nvSpPr>
          <p:spPr bwMode="auto">
            <a:xfrm rot="14400000">
              <a:off x="9928996" y="-4620354"/>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4" name="Freeform 243"/>
            <p:cNvSpPr>
              <a:spLocks noEditPoints="1"/>
            </p:cNvSpPr>
            <p:nvPr/>
          </p:nvSpPr>
          <p:spPr bwMode="auto">
            <a:xfrm rot="14400000">
              <a:off x="9542655" y="-5290643"/>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5" name="Freeform 244"/>
            <p:cNvSpPr>
              <a:spLocks noEditPoints="1"/>
            </p:cNvSpPr>
            <p:nvPr/>
          </p:nvSpPr>
          <p:spPr bwMode="auto">
            <a:xfrm rot="14400000">
              <a:off x="8768021" y="-6630095"/>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6" name="Freeform 245"/>
            <p:cNvSpPr>
              <a:spLocks noEditPoints="1"/>
            </p:cNvSpPr>
            <p:nvPr/>
          </p:nvSpPr>
          <p:spPr bwMode="auto">
            <a:xfrm rot="14400000">
              <a:off x="8381029" y="-7301512"/>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7" name="Freeform 246"/>
            <p:cNvSpPr>
              <a:spLocks noEditPoints="1"/>
            </p:cNvSpPr>
            <p:nvPr/>
          </p:nvSpPr>
          <p:spPr bwMode="auto">
            <a:xfrm rot="14400000">
              <a:off x="13410608" y="83030"/>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8" name="Freeform 247"/>
            <p:cNvSpPr>
              <a:spLocks noEditPoints="1"/>
            </p:cNvSpPr>
            <p:nvPr/>
          </p:nvSpPr>
          <p:spPr bwMode="auto">
            <a:xfrm rot="14400000">
              <a:off x="13022313" y="-588388"/>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49" name="Freeform 248"/>
            <p:cNvSpPr>
              <a:spLocks noEditPoints="1"/>
            </p:cNvSpPr>
            <p:nvPr/>
          </p:nvSpPr>
          <p:spPr bwMode="auto">
            <a:xfrm rot="14400000">
              <a:off x="12247679" y="-1927839"/>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0" name="Freeform 249"/>
            <p:cNvSpPr>
              <a:spLocks noEditPoints="1"/>
            </p:cNvSpPr>
            <p:nvPr/>
          </p:nvSpPr>
          <p:spPr bwMode="auto">
            <a:xfrm rot="14400000">
              <a:off x="11860687" y="-2599256"/>
              <a:ext cx="106756"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1" name="Freeform 250"/>
            <p:cNvSpPr>
              <a:spLocks noEditPoints="1"/>
            </p:cNvSpPr>
            <p:nvPr/>
          </p:nvSpPr>
          <p:spPr bwMode="auto">
            <a:xfrm rot="14400000">
              <a:off x="11087680" y="-3937016"/>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2" name="Freeform 251"/>
            <p:cNvSpPr>
              <a:spLocks noEditPoints="1"/>
            </p:cNvSpPr>
            <p:nvPr/>
          </p:nvSpPr>
          <p:spPr bwMode="auto">
            <a:xfrm rot="14400000">
              <a:off x="10699712" y="-4608997"/>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3" name="Freeform 252"/>
            <p:cNvSpPr>
              <a:spLocks noEditPoints="1"/>
            </p:cNvSpPr>
            <p:nvPr/>
          </p:nvSpPr>
          <p:spPr bwMode="auto">
            <a:xfrm rot="14400000">
              <a:off x="9928657" y="-5947885"/>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4" name="Freeform 253"/>
            <p:cNvSpPr>
              <a:spLocks noEditPoints="1"/>
            </p:cNvSpPr>
            <p:nvPr/>
          </p:nvSpPr>
          <p:spPr bwMode="auto">
            <a:xfrm rot="14400000">
              <a:off x="9539713" y="-6618174"/>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5" name="Freeform 254"/>
            <p:cNvSpPr>
              <a:spLocks noEditPoints="1"/>
            </p:cNvSpPr>
            <p:nvPr/>
          </p:nvSpPr>
          <p:spPr bwMode="auto">
            <a:xfrm rot="14400000">
              <a:off x="8765729" y="-7958754"/>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6" name="Freeform 255"/>
            <p:cNvSpPr>
              <a:spLocks noEditPoints="1"/>
            </p:cNvSpPr>
            <p:nvPr/>
          </p:nvSpPr>
          <p:spPr bwMode="auto">
            <a:xfrm rot="14400000">
              <a:off x="8379713" y="-8629607"/>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7" name="Freeform 256"/>
            <p:cNvSpPr>
              <a:spLocks noEditPoints="1"/>
            </p:cNvSpPr>
            <p:nvPr/>
          </p:nvSpPr>
          <p:spPr bwMode="auto">
            <a:xfrm rot="14400000">
              <a:off x="14567420" y="743246"/>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8" name="Freeform 257"/>
            <p:cNvSpPr>
              <a:spLocks noEditPoints="1"/>
            </p:cNvSpPr>
            <p:nvPr/>
          </p:nvSpPr>
          <p:spPr bwMode="auto">
            <a:xfrm rot="14400000">
              <a:off x="14182381" y="72957"/>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59" name="Freeform 258"/>
            <p:cNvSpPr>
              <a:spLocks noEditPoints="1"/>
            </p:cNvSpPr>
            <p:nvPr/>
          </p:nvSpPr>
          <p:spPr bwMode="auto">
            <a:xfrm rot="14400000">
              <a:off x="13407421" y="-1265931"/>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0" name="Freeform 259"/>
            <p:cNvSpPr>
              <a:spLocks noEditPoints="1"/>
            </p:cNvSpPr>
            <p:nvPr/>
          </p:nvSpPr>
          <p:spPr bwMode="auto">
            <a:xfrm rot="14400000">
              <a:off x="13019453" y="-1937912"/>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1" name="Freeform 260"/>
            <p:cNvSpPr>
              <a:spLocks noEditPoints="1"/>
            </p:cNvSpPr>
            <p:nvPr/>
          </p:nvSpPr>
          <p:spPr bwMode="auto">
            <a:xfrm rot="14400000">
              <a:off x="12247422" y="-3277363"/>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2" name="Freeform 261"/>
            <p:cNvSpPr>
              <a:spLocks noEditPoints="1"/>
            </p:cNvSpPr>
            <p:nvPr/>
          </p:nvSpPr>
          <p:spPr bwMode="auto">
            <a:xfrm rot="14400000">
              <a:off x="11859780" y="-3947653"/>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3" name="Freeform 262"/>
            <p:cNvSpPr>
              <a:spLocks noEditPoints="1"/>
            </p:cNvSpPr>
            <p:nvPr/>
          </p:nvSpPr>
          <p:spPr bwMode="auto">
            <a:xfrm rot="14400000">
              <a:off x="11085796" y="-5288232"/>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4" name="Freeform 263"/>
            <p:cNvSpPr>
              <a:spLocks noEditPoints="1"/>
            </p:cNvSpPr>
            <p:nvPr/>
          </p:nvSpPr>
          <p:spPr bwMode="auto">
            <a:xfrm rot="14400000">
              <a:off x="10699455" y="-5958521"/>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5" name="Freeform 264"/>
            <p:cNvSpPr>
              <a:spLocks noEditPoints="1"/>
            </p:cNvSpPr>
            <p:nvPr/>
          </p:nvSpPr>
          <p:spPr bwMode="auto">
            <a:xfrm rot="14400000">
              <a:off x="9924820" y="-7297973"/>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6" name="Freeform 265"/>
            <p:cNvSpPr>
              <a:spLocks noEditPoints="1"/>
            </p:cNvSpPr>
            <p:nvPr/>
          </p:nvSpPr>
          <p:spPr bwMode="auto">
            <a:xfrm rot="14400000">
              <a:off x="9537828" y="-7969390"/>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7" name="Freeform 266"/>
            <p:cNvSpPr>
              <a:spLocks noEditPoints="1"/>
            </p:cNvSpPr>
            <p:nvPr/>
          </p:nvSpPr>
          <p:spPr bwMode="auto">
            <a:xfrm rot="14400000">
              <a:off x="14567407" y="-584848"/>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8" name="Freeform 267"/>
            <p:cNvSpPr>
              <a:spLocks noEditPoints="1"/>
            </p:cNvSpPr>
            <p:nvPr/>
          </p:nvSpPr>
          <p:spPr bwMode="auto">
            <a:xfrm rot="14400000">
              <a:off x="14179113" y="-1256266"/>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69" name="Freeform 268"/>
            <p:cNvSpPr>
              <a:spLocks noEditPoints="1"/>
            </p:cNvSpPr>
            <p:nvPr/>
          </p:nvSpPr>
          <p:spPr bwMode="auto">
            <a:xfrm rot="14400000">
              <a:off x="13404478" y="-2595717"/>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0" name="Freeform 269"/>
            <p:cNvSpPr>
              <a:spLocks noEditPoints="1"/>
            </p:cNvSpPr>
            <p:nvPr/>
          </p:nvSpPr>
          <p:spPr bwMode="auto">
            <a:xfrm rot="14400000">
              <a:off x="13017487" y="-3267134"/>
              <a:ext cx="106756"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1" name="Freeform 270"/>
            <p:cNvSpPr>
              <a:spLocks noEditPoints="1"/>
            </p:cNvSpPr>
            <p:nvPr/>
          </p:nvSpPr>
          <p:spPr bwMode="auto">
            <a:xfrm rot="14400000">
              <a:off x="12244479" y="-4604894"/>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2" name="Freeform 271"/>
            <p:cNvSpPr>
              <a:spLocks noEditPoints="1"/>
            </p:cNvSpPr>
            <p:nvPr/>
          </p:nvSpPr>
          <p:spPr bwMode="auto">
            <a:xfrm rot="14400000">
              <a:off x="11856511" y="-5276875"/>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3" name="Freeform 272"/>
            <p:cNvSpPr>
              <a:spLocks noEditPoints="1"/>
            </p:cNvSpPr>
            <p:nvPr/>
          </p:nvSpPr>
          <p:spPr bwMode="auto">
            <a:xfrm rot="14400000">
              <a:off x="11085457" y="-6615763"/>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4" name="Freeform 273"/>
            <p:cNvSpPr>
              <a:spLocks noEditPoints="1"/>
            </p:cNvSpPr>
            <p:nvPr/>
          </p:nvSpPr>
          <p:spPr bwMode="auto">
            <a:xfrm rot="14400000">
              <a:off x="10696512" y="-7286053"/>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5" name="Freeform 274"/>
            <p:cNvSpPr>
              <a:spLocks noEditPoints="1"/>
            </p:cNvSpPr>
            <p:nvPr/>
          </p:nvSpPr>
          <p:spPr bwMode="auto">
            <a:xfrm rot="14400000">
              <a:off x="9922528" y="-8626632"/>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6" name="Freeform 275"/>
            <p:cNvSpPr>
              <a:spLocks noEditPoints="1"/>
            </p:cNvSpPr>
            <p:nvPr/>
          </p:nvSpPr>
          <p:spPr bwMode="auto">
            <a:xfrm rot="14400000">
              <a:off x="9536513" y="-9297485"/>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7" name="Freeform 276"/>
            <p:cNvSpPr>
              <a:spLocks noEditPoints="1"/>
            </p:cNvSpPr>
            <p:nvPr/>
          </p:nvSpPr>
          <p:spPr bwMode="auto">
            <a:xfrm rot="14400000">
              <a:off x="15724219" y="75368"/>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8" name="Freeform 277"/>
            <p:cNvSpPr>
              <a:spLocks noEditPoints="1"/>
            </p:cNvSpPr>
            <p:nvPr/>
          </p:nvSpPr>
          <p:spPr bwMode="auto">
            <a:xfrm rot="14400000">
              <a:off x="15339181" y="-594922"/>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79" name="Freeform 278"/>
            <p:cNvSpPr>
              <a:spLocks noEditPoints="1"/>
            </p:cNvSpPr>
            <p:nvPr/>
          </p:nvSpPr>
          <p:spPr bwMode="auto">
            <a:xfrm rot="14400000">
              <a:off x="14564220" y="-1933810"/>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0" name="Freeform 279"/>
            <p:cNvSpPr>
              <a:spLocks noEditPoints="1"/>
            </p:cNvSpPr>
            <p:nvPr/>
          </p:nvSpPr>
          <p:spPr bwMode="auto">
            <a:xfrm rot="14400000">
              <a:off x="14176252" y="-2605790"/>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1" name="Freeform 280"/>
            <p:cNvSpPr>
              <a:spLocks noEditPoints="1"/>
            </p:cNvSpPr>
            <p:nvPr/>
          </p:nvSpPr>
          <p:spPr bwMode="auto">
            <a:xfrm rot="14400000">
              <a:off x="13404221" y="-3945242"/>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2" name="Freeform 281"/>
            <p:cNvSpPr>
              <a:spLocks noEditPoints="1"/>
            </p:cNvSpPr>
            <p:nvPr/>
          </p:nvSpPr>
          <p:spPr bwMode="auto">
            <a:xfrm rot="14400000">
              <a:off x="13016579" y="-4615531"/>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3" name="Freeform 282"/>
            <p:cNvSpPr>
              <a:spLocks noEditPoints="1"/>
            </p:cNvSpPr>
            <p:nvPr/>
          </p:nvSpPr>
          <p:spPr bwMode="auto">
            <a:xfrm rot="14400000">
              <a:off x="12242595" y="-5956110"/>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4" name="Freeform 283"/>
            <p:cNvSpPr>
              <a:spLocks noEditPoints="1"/>
            </p:cNvSpPr>
            <p:nvPr/>
          </p:nvSpPr>
          <p:spPr bwMode="auto">
            <a:xfrm rot="14400000">
              <a:off x="11856254" y="-6626400"/>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5" name="Freeform 284"/>
            <p:cNvSpPr>
              <a:spLocks noEditPoints="1"/>
            </p:cNvSpPr>
            <p:nvPr/>
          </p:nvSpPr>
          <p:spPr bwMode="auto">
            <a:xfrm rot="14400000">
              <a:off x="11081619" y="-7965852"/>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6" name="Freeform 285"/>
            <p:cNvSpPr>
              <a:spLocks noEditPoints="1"/>
            </p:cNvSpPr>
            <p:nvPr/>
          </p:nvSpPr>
          <p:spPr bwMode="auto">
            <a:xfrm rot="14400000">
              <a:off x="10694628" y="-8637268"/>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7" name="Freeform 286"/>
            <p:cNvSpPr>
              <a:spLocks noEditPoints="1"/>
            </p:cNvSpPr>
            <p:nvPr/>
          </p:nvSpPr>
          <p:spPr bwMode="auto">
            <a:xfrm rot="14400000">
              <a:off x="15724206" y="-1252727"/>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8" name="Freeform 287"/>
            <p:cNvSpPr>
              <a:spLocks noEditPoints="1"/>
            </p:cNvSpPr>
            <p:nvPr/>
          </p:nvSpPr>
          <p:spPr bwMode="auto">
            <a:xfrm rot="14400000">
              <a:off x="15335912" y="-1924144"/>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89" name="Freeform 288"/>
            <p:cNvSpPr>
              <a:spLocks noEditPoints="1"/>
            </p:cNvSpPr>
            <p:nvPr/>
          </p:nvSpPr>
          <p:spPr bwMode="auto">
            <a:xfrm rot="14400000">
              <a:off x="14561278" y="-3263596"/>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0" name="Freeform 289"/>
            <p:cNvSpPr>
              <a:spLocks noEditPoints="1"/>
            </p:cNvSpPr>
            <p:nvPr/>
          </p:nvSpPr>
          <p:spPr bwMode="auto">
            <a:xfrm rot="14400000">
              <a:off x="14174286" y="-3935012"/>
              <a:ext cx="106756"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1" name="Freeform 290"/>
            <p:cNvSpPr>
              <a:spLocks noEditPoints="1"/>
            </p:cNvSpPr>
            <p:nvPr/>
          </p:nvSpPr>
          <p:spPr bwMode="auto">
            <a:xfrm rot="14400000">
              <a:off x="13401278" y="-5272773"/>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2" name="Freeform 291"/>
            <p:cNvSpPr>
              <a:spLocks noEditPoints="1"/>
            </p:cNvSpPr>
            <p:nvPr/>
          </p:nvSpPr>
          <p:spPr bwMode="auto">
            <a:xfrm rot="14400000">
              <a:off x="13013310" y="-5944754"/>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3" name="Freeform 292"/>
            <p:cNvSpPr>
              <a:spLocks noEditPoints="1"/>
            </p:cNvSpPr>
            <p:nvPr/>
          </p:nvSpPr>
          <p:spPr bwMode="auto">
            <a:xfrm rot="14400000">
              <a:off x="12242256" y="-7283642"/>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4" name="Freeform 293"/>
            <p:cNvSpPr>
              <a:spLocks noEditPoints="1"/>
            </p:cNvSpPr>
            <p:nvPr/>
          </p:nvSpPr>
          <p:spPr bwMode="auto">
            <a:xfrm rot="14400000">
              <a:off x="11853311" y="-7953931"/>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5" name="Freeform 294"/>
            <p:cNvSpPr>
              <a:spLocks noEditPoints="1"/>
            </p:cNvSpPr>
            <p:nvPr/>
          </p:nvSpPr>
          <p:spPr bwMode="auto">
            <a:xfrm rot="14400000">
              <a:off x="11079327" y="-9294510"/>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6" name="Freeform 295"/>
            <p:cNvSpPr>
              <a:spLocks noEditPoints="1"/>
            </p:cNvSpPr>
            <p:nvPr/>
          </p:nvSpPr>
          <p:spPr bwMode="auto">
            <a:xfrm rot="14400000">
              <a:off x="10693312" y="-9965364"/>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7" name="Freeform 296"/>
            <p:cNvSpPr>
              <a:spLocks noEditPoints="1"/>
            </p:cNvSpPr>
            <p:nvPr/>
          </p:nvSpPr>
          <p:spPr bwMode="auto">
            <a:xfrm rot="14400000">
              <a:off x="16881019" y="-592511"/>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8" name="Freeform 297"/>
            <p:cNvSpPr>
              <a:spLocks noEditPoints="1"/>
            </p:cNvSpPr>
            <p:nvPr/>
          </p:nvSpPr>
          <p:spPr bwMode="auto">
            <a:xfrm rot="14400000">
              <a:off x="16495980" y="-1262800"/>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299" name="Freeform 298"/>
            <p:cNvSpPr>
              <a:spLocks noEditPoints="1"/>
            </p:cNvSpPr>
            <p:nvPr/>
          </p:nvSpPr>
          <p:spPr bwMode="auto">
            <a:xfrm rot="14400000">
              <a:off x="15721019" y="-2601688"/>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0" name="Freeform 299"/>
            <p:cNvSpPr>
              <a:spLocks noEditPoints="1"/>
            </p:cNvSpPr>
            <p:nvPr/>
          </p:nvSpPr>
          <p:spPr bwMode="auto">
            <a:xfrm rot="14400000">
              <a:off x="15333051" y="-3273669"/>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1" name="Freeform 300"/>
            <p:cNvSpPr>
              <a:spLocks noEditPoints="1"/>
            </p:cNvSpPr>
            <p:nvPr/>
          </p:nvSpPr>
          <p:spPr bwMode="auto">
            <a:xfrm rot="14400000">
              <a:off x="14561021" y="-4613120"/>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2" name="Freeform 301"/>
            <p:cNvSpPr>
              <a:spLocks noEditPoints="1"/>
            </p:cNvSpPr>
            <p:nvPr/>
          </p:nvSpPr>
          <p:spPr bwMode="auto">
            <a:xfrm rot="14400000">
              <a:off x="14173378" y="-5283409"/>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3" name="Freeform 302"/>
            <p:cNvSpPr>
              <a:spLocks noEditPoints="1"/>
            </p:cNvSpPr>
            <p:nvPr/>
          </p:nvSpPr>
          <p:spPr bwMode="auto">
            <a:xfrm rot="14400000">
              <a:off x="13399394" y="-6623989"/>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4" name="Freeform 303"/>
            <p:cNvSpPr>
              <a:spLocks noEditPoints="1"/>
            </p:cNvSpPr>
            <p:nvPr/>
          </p:nvSpPr>
          <p:spPr bwMode="auto">
            <a:xfrm rot="14400000">
              <a:off x="13013053" y="-7294278"/>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5" name="Freeform 304"/>
            <p:cNvSpPr>
              <a:spLocks noEditPoints="1"/>
            </p:cNvSpPr>
            <p:nvPr/>
          </p:nvSpPr>
          <p:spPr bwMode="auto">
            <a:xfrm rot="14400000">
              <a:off x="12238418" y="-8633730"/>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6" name="Freeform 305"/>
            <p:cNvSpPr>
              <a:spLocks noEditPoints="1"/>
            </p:cNvSpPr>
            <p:nvPr/>
          </p:nvSpPr>
          <p:spPr bwMode="auto">
            <a:xfrm rot="14400000">
              <a:off x="11851427" y="-9305147"/>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7" name="Freeform 306"/>
            <p:cNvSpPr>
              <a:spLocks noEditPoints="1"/>
            </p:cNvSpPr>
            <p:nvPr/>
          </p:nvSpPr>
          <p:spPr bwMode="auto">
            <a:xfrm rot="14400000">
              <a:off x="16881005" y="-1920605"/>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8" name="Freeform 307"/>
            <p:cNvSpPr>
              <a:spLocks noEditPoints="1"/>
            </p:cNvSpPr>
            <p:nvPr/>
          </p:nvSpPr>
          <p:spPr bwMode="auto">
            <a:xfrm rot="14400000">
              <a:off x="16492711" y="-2592023"/>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6" y="34"/>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09" name="Freeform 308"/>
            <p:cNvSpPr>
              <a:spLocks noEditPoints="1"/>
            </p:cNvSpPr>
            <p:nvPr/>
          </p:nvSpPr>
          <p:spPr bwMode="auto">
            <a:xfrm rot="14400000">
              <a:off x="15718077" y="-3931474"/>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0" name="Freeform 309"/>
            <p:cNvSpPr>
              <a:spLocks noEditPoints="1"/>
            </p:cNvSpPr>
            <p:nvPr/>
          </p:nvSpPr>
          <p:spPr bwMode="auto">
            <a:xfrm rot="14400000">
              <a:off x="15331085" y="-4602891"/>
              <a:ext cx="106756"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1" name="Freeform 310"/>
            <p:cNvSpPr>
              <a:spLocks noEditPoints="1"/>
            </p:cNvSpPr>
            <p:nvPr/>
          </p:nvSpPr>
          <p:spPr bwMode="auto">
            <a:xfrm rot="14400000">
              <a:off x="14558078" y="-5940651"/>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2" name="Freeform 311"/>
            <p:cNvSpPr>
              <a:spLocks noEditPoints="1"/>
            </p:cNvSpPr>
            <p:nvPr/>
          </p:nvSpPr>
          <p:spPr bwMode="auto">
            <a:xfrm rot="14400000">
              <a:off x="14170109" y="-6612632"/>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3" name="Freeform 312"/>
            <p:cNvSpPr>
              <a:spLocks noEditPoints="1"/>
            </p:cNvSpPr>
            <p:nvPr/>
          </p:nvSpPr>
          <p:spPr bwMode="auto">
            <a:xfrm rot="14400000">
              <a:off x="13399055" y="-7951520"/>
              <a:ext cx="104153"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7" y="0"/>
                    <a:pt x="0" y="8"/>
                    <a:pt x="0" y="17"/>
                  </a:cubicBezTo>
                  <a:cubicBezTo>
                    <a:pt x="0" y="27"/>
                    <a:pt x="7"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4" name="Freeform 313"/>
            <p:cNvSpPr>
              <a:spLocks noEditPoints="1"/>
            </p:cNvSpPr>
            <p:nvPr/>
          </p:nvSpPr>
          <p:spPr bwMode="auto">
            <a:xfrm rot="14400000">
              <a:off x="13010110" y="-8621809"/>
              <a:ext cx="108059" cy="104153"/>
            </a:xfrm>
            <a:custGeom>
              <a:avLst/>
              <a:gdLst>
                <a:gd name="T0" fmla="*/ 18 w 35"/>
                <a:gd name="T1" fmla="*/ 4 h 34"/>
                <a:gd name="T2" fmla="*/ 31 w 35"/>
                <a:gd name="T3" fmla="*/ 17 h 34"/>
                <a:gd name="T4" fmla="*/ 18 w 35"/>
                <a:gd name="T5" fmla="*/ 30 h 34"/>
                <a:gd name="T6" fmla="*/ 4 w 35"/>
                <a:gd name="T7" fmla="*/ 17 h 34"/>
                <a:gd name="T8" fmla="*/ 18 w 35"/>
                <a:gd name="T9" fmla="*/ 4 h 34"/>
                <a:gd name="T10" fmla="*/ 18 w 35"/>
                <a:gd name="T11" fmla="*/ 0 h 34"/>
                <a:gd name="T12" fmla="*/ 0 w 35"/>
                <a:gd name="T13" fmla="*/ 17 h 34"/>
                <a:gd name="T14" fmla="*/ 18 w 35"/>
                <a:gd name="T15" fmla="*/ 34 h 34"/>
                <a:gd name="T16" fmla="*/ 35 w 35"/>
                <a:gd name="T17" fmla="*/ 17 h 34"/>
                <a:gd name="T18" fmla="*/ 18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4"/>
                  </a:moveTo>
                  <a:cubicBezTo>
                    <a:pt x="25" y="4"/>
                    <a:pt x="31" y="10"/>
                    <a:pt x="31" y="17"/>
                  </a:cubicBezTo>
                  <a:cubicBezTo>
                    <a:pt x="31" y="24"/>
                    <a:pt x="25" y="30"/>
                    <a:pt x="18" y="30"/>
                  </a:cubicBezTo>
                  <a:cubicBezTo>
                    <a:pt x="10" y="30"/>
                    <a:pt x="4" y="24"/>
                    <a:pt x="4" y="17"/>
                  </a:cubicBezTo>
                  <a:cubicBezTo>
                    <a:pt x="4" y="10"/>
                    <a:pt x="10" y="4"/>
                    <a:pt x="18" y="4"/>
                  </a:cubicBezTo>
                  <a:moveTo>
                    <a:pt x="18" y="0"/>
                  </a:moveTo>
                  <a:cubicBezTo>
                    <a:pt x="8" y="0"/>
                    <a:pt x="0" y="8"/>
                    <a:pt x="0" y="17"/>
                  </a:cubicBezTo>
                  <a:cubicBezTo>
                    <a:pt x="0" y="27"/>
                    <a:pt x="8" y="34"/>
                    <a:pt x="18" y="34"/>
                  </a:cubicBezTo>
                  <a:cubicBezTo>
                    <a:pt x="27" y="34"/>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5" name="Freeform 314"/>
            <p:cNvSpPr>
              <a:spLocks noEditPoints="1"/>
            </p:cNvSpPr>
            <p:nvPr/>
          </p:nvSpPr>
          <p:spPr bwMode="auto">
            <a:xfrm rot="14400000">
              <a:off x="12236127" y="-9962389"/>
              <a:ext cx="108059" cy="104153"/>
            </a:xfrm>
            <a:custGeom>
              <a:avLst/>
              <a:gdLst>
                <a:gd name="T0" fmla="*/ 17 w 35"/>
                <a:gd name="T1" fmla="*/ 4 h 34"/>
                <a:gd name="T2" fmla="*/ 31 w 35"/>
                <a:gd name="T3" fmla="*/ 17 h 34"/>
                <a:gd name="T4" fmla="*/ 17 w 35"/>
                <a:gd name="T5" fmla="*/ 30 h 34"/>
                <a:gd name="T6" fmla="*/ 4 w 35"/>
                <a:gd name="T7" fmla="*/ 17 h 34"/>
                <a:gd name="T8" fmla="*/ 17 w 35"/>
                <a:gd name="T9" fmla="*/ 4 h 34"/>
                <a:gd name="T10" fmla="*/ 17 w 35"/>
                <a:gd name="T11" fmla="*/ 0 h 34"/>
                <a:gd name="T12" fmla="*/ 0 w 35"/>
                <a:gd name="T13" fmla="*/ 17 h 34"/>
                <a:gd name="T14" fmla="*/ 17 w 35"/>
                <a:gd name="T15" fmla="*/ 34 h 34"/>
                <a:gd name="T16" fmla="*/ 35 w 35"/>
                <a:gd name="T17" fmla="*/ 17 h 34"/>
                <a:gd name="T18" fmla="*/ 17 w 3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4"/>
                  </a:moveTo>
                  <a:cubicBezTo>
                    <a:pt x="25" y="4"/>
                    <a:pt x="31" y="10"/>
                    <a:pt x="31" y="17"/>
                  </a:cubicBezTo>
                  <a:cubicBezTo>
                    <a:pt x="31" y="24"/>
                    <a:pt x="25"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6" name="Freeform 315"/>
            <p:cNvSpPr>
              <a:spLocks noEditPoints="1"/>
            </p:cNvSpPr>
            <p:nvPr/>
          </p:nvSpPr>
          <p:spPr bwMode="auto">
            <a:xfrm rot="14400000">
              <a:off x="11850111" y="-10633242"/>
              <a:ext cx="105455" cy="104153"/>
            </a:xfrm>
            <a:custGeom>
              <a:avLst/>
              <a:gdLst>
                <a:gd name="T0" fmla="*/ 17 w 34"/>
                <a:gd name="T1" fmla="*/ 4 h 34"/>
                <a:gd name="T2" fmla="*/ 30 w 34"/>
                <a:gd name="T3" fmla="*/ 17 h 34"/>
                <a:gd name="T4" fmla="*/ 17 w 34"/>
                <a:gd name="T5" fmla="*/ 30 h 34"/>
                <a:gd name="T6" fmla="*/ 4 w 34"/>
                <a:gd name="T7" fmla="*/ 17 h 34"/>
                <a:gd name="T8" fmla="*/ 17 w 34"/>
                <a:gd name="T9" fmla="*/ 4 h 34"/>
                <a:gd name="T10" fmla="*/ 17 w 34"/>
                <a:gd name="T11" fmla="*/ 0 h 34"/>
                <a:gd name="T12" fmla="*/ 0 w 34"/>
                <a:gd name="T13" fmla="*/ 17 h 34"/>
                <a:gd name="T14" fmla="*/ 17 w 34"/>
                <a:gd name="T15" fmla="*/ 34 h 34"/>
                <a:gd name="T16" fmla="*/ 34 w 34"/>
                <a:gd name="T17" fmla="*/ 17 h 34"/>
                <a:gd name="T18" fmla="*/ 17 w 3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4"/>
                  </a:moveTo>
                  <a:cubicBezTo>
                    <a:pt x="24" y="4"/>
                    <a:pt x="30" y="10"/>
                    <a:pt x="30" y="17"/>
                  </a:cubicBezTo>
                  <a:cubicBezTo>
                    <a:pt x="30" y="24"/>
                    <a:pt x="24" y="30"/>
                    <a:pt x="17" y="30"/>
                  </a:cubicBezTo>
                  <a:cubicBezTo>
                    <a:pt x="10" y="30"/>
                    <a:pt x="4" y="24"/>
                    <a:pt x="4" y="17"/>
                  </a:cubicBezTo>
                  <a:cubicBezTo>
                    <a:pt x="4" y="10"/>
                    <a:pt x="10" y="4"/>
                    <a:pt x="17" y="4"/>
                  </a:cubicBezTo>
                  <a:moveTo>
                    <a:pt x="17" y="0"/>
                  </a:moveTo>
                  <a:cubicBezTo>
                    <a:pt x="8" y="0"/>
                    <a:pt x="0" y="8"/>
                    <a:pt x="0" y="17"/>
                  </a:cubicBezTo>
                  <a:cubicBezTo>
                    <a:pt x="0" y="27"/>
                    <a:pt x="8" y="34"/>
                    <a:pt x="17" y="34"/>
                  </a:cubicBezTo>
                  <a:cubicBezTo>
                    <a:pt x="27" y="34"/>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7" name="Freeform 316"/>
            <p:cNvSpPr>
              <a:spLocks noEditPoints="1"/>
            </p:cNvSpPr>
            <p:nvPr/>
          </p:nvSpPr>
          <p:spPr bwMode="auto">
            <a:xfrm rot="14400000">
              <a:off x="18037818" y="-1260389"/>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8" name="Freeform 317"/>
            <p:cNvSpPr>
              <a:spLocks noEditPoints="1"/>
            </p:cNvSpPr>
            <p:nvPr/>
          </p:nvSpPr>
          <p:spPr bwMode="auto">
            <a:xfrm rot="14400000">
              <a:off x="17652779" y="-1930678"/>
              <a:ext cx="104153"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19" name="Freeform 318"/>
            <p:cNvSpPr>
              <a:spLocks noEditPoints="1"/>
            </p:cNvSpPr>
            <p:nvPr/>
          </p:nvSpPr>
          <p:spPr bwMode="auto">
            <a:xfrm rot="14400000">
              <a:off x="16877819" y="-3269566"/>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0" name="Freeform 319"/>
            <p:cNvSpPr>
              <a:spLocks noEditPoints="1"/>
            </p:cNvSpPr>
            <p:nvPr/>
          </p:nvSpPr>
          <p:spPr bwMode="auto">
            <a:xfrm rot="14400000">
              <a:off x="16489850" y="-3941547"/>
              <a:ext cx="108059"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1" name="Freeform 320"/>
            <p:cNvSpPr>
              <a:spLocks noEditPoints="1"/>
            </p:cNvSpPr>
            <p:nvPr/>
          </p:nvSpPr>
          <p:spPr bwMode="auto">
            <a:xfrm rot="14400000">
              <a:off x="15717820" y="-5280998"/>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7" y="0"/>
                    <a:pt x="0" y="8"/>
                    <a:pt x="0" y="17"/>
                  </a:cubicBezTo>
                  <a:cubicBezTo>
                    <a:pt x="0" y="27"/>
                    <a:pt x="7" y="35"/>
                    <a:pt x="17" y="35"/>
                  </a:cubicBezTo>
                  <a:cubicBezTo>
                    <a:pt x="26" y="35"/>
                    <a:pt x="34" y="27"/>
                    <a:pt x="34" y="17"/>
                  </a:cubicBezTo>
                  <a:cubicBezTo>
                    <a:pt x="34" y="8"/>
                    <a:pt x="26"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2" name="Freeform 321"/>
            <p:cNvSpPr>
              <a:spLocks noEditPoints="1"/>
            </p:cNvSpPr>
            <p:nvPr/>
          </p:nvSpPr>
          <p:spPr bwMode="auto">
            <a:xfrm rot="14400000">
              <a:off x="15330177" y="-5951288"/>
              <a:ext cx="106756"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3" name="Freeform 322"/>
            <p:cNvSpPr>
              <a:spLocks noEditPoints="1"/>
            </p:cNvSpPr>
            <p:nvPr/>
          </p:nvSpPr>
          <p:spPr bwMode="auto">
            <a:xfrm rot="14400000">
              <a:off x="14556193" y="-7291867"/>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4" name="Freeform 323"/>
            <p:cNvSpPr>
              <a:spLocks noEditPoints="1"/>
            </p:cNvSpPr>
            <p:nvPr/>
          </p:nvSpPr>
          <p:spPr bwMode="auto">
            <a:xfrm rot="14400000">
              <a:off x="14169853" y="-7962156"/>
              <a:ext cx="105455" cy="108059"/>
            </a:xfrm>
            <a:custGeom>
              <a:avLst/>
              <a:gdLst>
                <a:gd name="T0" fmla="*/ 17 w 34"/>
                <a:gd name="T1" fmla="*/ 4 h 35"/>
                <a:gd name="T2" fmla="*/ 30 w 34"/>
                <a:gd name="T3" fmla="*/ 17 h 35"/>
                <a:gd name="T4" fmla="*/ 17 w 34"/>
                <a:gd name="T5" fmla="*/ 31 h 35"/>
                <a:gd name="T6" fmla="*/ 4 w 34"/>
                <a:gd name="T7" fmla="*/ 17 h 35"/>
                <a:gd name="T8" fmla="*/ 17 w 34"/>
                <a:gd name="T9" fmla="*/ 4 h 35"/>
                <a:gd name="T10" fmla="*/ 17 w 34"/>
                <a:gd name="T11" fmla="*/ 0 h 35"/>
                <a:gd name="T12" fmla="*/ 0 w 34"/>
                <a:gd name="T13" fmla="*/ 17 h 35"/>
                <a:gd name="T14" fmla="*/ 17 w 34"/>
                <a:gd name="T15" fmla="*/ 35 h 35"/>
                <a:gd name="T16" fmla="*/ 34 w 34"/>
                <a:gd name="T17" fmla="*/ 17 h 35"/>
                <a:gd name="T18" fmla="*/ 17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4"/>
                  </a:moveTo>
                  <a:cubicBezTo>
                    <a:pt x="24" y="4"/>
                    <a:pt x="30" y="10"/>
                    <a:pt x="30" y="17"/>
                  </a:cubicBezTo>
                  <a:cubicBezTo>
                    <a:pt x="30" y="25"/>
                    <a:pt x="24"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4" y="27"/>
                    <a:pt x="34" y="17"/>
                  </a:cubicBezTo>
                  <a:cubicBezTo>
                    <a:pt x="34"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5" name="Freeform 324"/>
            <p:cNvSpPr>
              <a:spLocks noEditPoints="1"/>
            </p:cNvSpPr>
            <p:nvPr/>
          </p:nvSpPr>
          <p:spPr bwMode="auto">
            <a:xfrm rot="14400000">
              <a:off x="13395218" y="-9301608"/>
              <a:ext cx="108059" cy="108059"/>
            </a:xfrm>
            <a:custGeom>
              <a:avLst/>
              <a:gdLst>
                <a:gd name="T0" fmla="*/ 18 w 35"/>
                <a:gd name="T1" fmla="*/ 4 h 35"/>
                <a:gd name="T2" fmla="*/ 31 w 35"/>
                <a:gd name="T3" fmla="*/ 17 h 35"/>
                <a:gd name="T4" fmla="*/ 18 w 35"/>
                <a:gd name="T5" fmla="*/ 31 h 35"/>
                <a:gd name="T6" fmla="*/ 4 w 35"/>
                <a:gd name="T7" fmla="*/ 17 h 35"/>
                <a:gd name="T8" fmla="*/ 18 w 35"/>
                <a:gd name="T9" fmla="*/ 4 h 35"/>
                <a:gd name="T10" fmla="*/ 18 w 35"/>
                <a:gd name="T11" fmla="*/ 0 h 35"/>
                <a:gd name="T12" fmla="*/ 0 w 35"/>
                <a:gd name="T13" fmla="*/ 17 h 35"/>
                <a:gd name="T14" fmla="*/ 18 w 35"/>
                <a:gd name="T15" fmla="*/ 35 h 35"/>
                <a:gd name="T16" fmla="*/ 35 w 35"/>
                <a:gd name="T17" fmla="*/ 17 h 35"/>
                <a:gd name="T18" fmla="*/ 18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4"/>
                  </a:moveTo>
                  <a:cubicBezTo>
                    <a:pt x="25" y="4"/>
                    <a:pt x="31" y="10"/>
                    <a:pt x="31" y="17"/>
                  </a:cubicBezTo>
                  <a:cubicBezTo>
                    <a:pt x="31" y="25"/>
                    <a:pt x="25" y="31"/>
                    <a:pt x="18" y="31"/>
                  </a:cubicBezTo>
                  <a:cubicBezTo>
                    <a:pt x="10" y="31"/>
                    <a:pt x="4" y="25"/>
                    <a:pt x="4" y="17"/>
                  </a:cubicBezTo>
                  <a:cubicBezTo>
                    <a:pt x="4" y="10"/>
                    <a:pt x="10" y="4"/>
                    <a:pt x="18" y="4"/>
                  </a:cubicBezTo>
                  <a:moveTo>
                    <a:pt x="18" y="0"/>
                  </a:moveTo>
                  <a:cubicBezTo>
                    <a:pt x="8" y="0"/>
                    <a:pt x="0" y="8"/>
                    <a:pt x="0" y="17"/>
                  </a:cubicBezTo>
                  <a:cubicBezTo>
                    <a:pt x="0" y="27"/>
                    <a:pt x="8" y="35"/>
                    <a:pt x="18" y="35"/>
                  </a:cubicBezTo>
                  <a:cubicBezTo>
                    <a:pt x="27" y="35"/>
                    <a:pt x="35" y="27"/>
                    <a:pt x="35" y="17"/>
                  </a:cubicBezTo>
                  <a:cubicBezTo>
                    <a:pt x="35" y="8"/>
                    <a:pt x="27" y="0"/>
                    <a:pt x="18"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sp>
          <p:nvSpPr>
            <p:cNvPr id="326" name="Freeform 325"/>
            <p:cNvSpPr>
              <a:spLocks noEditPoints="1"/>
            </p:cNvSpPr>
            <p:nvPr/>
          </p:nvSpPr>
          <p:spPr bwMode="auto">
            <a:xfrm rot="14400000">
              <a:off x="13008226" y="-9973025"/>
              <a:ext cx="106756" cy="108059"/>
            </a:xfrm>
            <a:custGeom>
              <a:avLst/>
              <a:gdLst>
                <a:gd name="T0" fmla="*/ 17 w 35"/>
                <a:gd name="T1" fmla="*/ 4 h 35"/>
                <a:gd name="T2" fmla="*/ 31 w 35"/>
                <a:gd name="T3" fmla="*/ 17 h 35"/>
                <a:gd name="T4" fmla="*/ 17 w 35"/>
                <a:gd name="T5" fmla="*/ 31 h 35"/>
                <a:gd name="T6" fmla="*/ 4 w 35"/>
                <a:gd name="T7" fmla="*/ 17 h 35"/>
                <a:gd name="T8" fmla="*/ 17 w 35"/>
                <a:gd name="T9" fmla="*/ 4 h 35"/>
                <a:gd name="T10" fmla="*/ 17 w 35"/>
                <a:gd name="T11" fmla="*/ 0 h 35"/>
                <a:gd name="T12" fmla="*/ 0 w 35"/>
                <a:gd name="T13" fmla="*/ 17 h 35"/>
                <a:gd name="T14" fmla="*/ 17 w 35"/>
                <a:gd name="T15" fmla="*/ 35 h 35"/>
                <a:gd name="T16" fmla="*/ 35 w 35"/>
                <a:gd name="T17" fmla="*/ 17 h 35"/>
                <a:gd name="T18" fmla="*/ 17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4"/>
                  </a:moveTo>
                  <a:cubicBezTo>
                    <a:pt x="25" y="4"/>
                    <a:pt x="31" y="10"/>
                    <a:pt x="31" y="17"/>
                  </a:cubicBezTo>
                  <a:cubicBezTo>
                    <a:pt x="31" y="25"/>
                    <a:pt x="25" y="31"/>
                    <a:pt x="17" y="31"/>
                  </a:cubicBezTo>
                  <a:cubicBezTo>
                    <a:pt x="10" y="31"/>
                    <a:pt x="4" y="25"/>
                    <a:pt x="4" y="17"/>
                  </a:cubicBezTo>
                  <a:cubicBezTo>
                    <a:pt x="4" y="10"/>
                    <a:pt x="10" y="4"/>
                    <a:pt x="17" y="4"/>
                  </a:cubicBezTo>
                  <a:moveTo>
                    <a:pt x="17" y="0"/>
                  </a:moveTo>
                  <a:cubicBezTo>
                    <a:pt x="8" y="0"/>
                    <a:pt x="0" y="8"/>
                    <a:pt x="0" y="17"/>
                  </a:cubicBezTo>
                  <a:cubicBezTo>
                    <a:pt x="0" y="27"/>
                    <a:pt x="8" y="35"/>
                    <a:pt x="17" y="35"/>
                  </a:cubicBezTo>
                  <a:cubicBezTo>
                    <a:pt x="27" y="35"/>
                    <a:pt x="35" y="27"/>
                    <a:pt x="35" y="17"/>
                  </a:cubicBezTo>
                  <a:cubicBezTo>
                    <a:pt x="35" y="8"/>
                    <a:pt x="27" y="0"/>
                    <a:pt x="17" y="0"/>
                  </a:cubicBezTo>
                  <a:close/>
                </a:path>
              </a:pathLst>
            </a:custGeom>
            <a:solidFill>
              <a:srgbClr val="999999"/>
            </a:soli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endParaRPr>
            </a:p>
          </p:txBody>
        </p:sp>
      </p:grpSp>
    </p:spTree>
    <p:extLst>
      <p:ext uri="{BB962C8B-B14F-4D97-AF65-F5344CB8AC3E}">
        <p14:creationId xmlns:p14="http://schemas.microsoft.com/office/powerpoint/2010/main" val="2280067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0_Пользовательский макет">
    <p:spTree>
      <p:nvGrpSpPr>
        <p:cNvPr id="1" name=""/>
        <p:cNvGrpSpPr/>
        <p:nvPr/>
      </p:nvGrpSpPr>
      <p:grpSpPr>
        <a:xfrm>
          <a:off x="0" y="0"/>
          <a:ext cx="0" cy="0"/>
          <a:chOff x="0" y="0"/>
          <a:chExt cx="0" cy="0"/>
        </a:xfrm>
      </p:grpSpPr>
      <p:sp>
        <p:nvSpPr>
          <p:cNvPr id="15" name="Заголовок 1"/>
          <p:cNvSpPr>
            <a:spLocks noGrp="1"/>
          </p:cNvSpPr>
          <p:nvPr>
            <p:ph type="title" hasCustomPrompt="1"/>
          </p:nvPr>
        </p:nvSpPr>
        <p:spPr>
          <a:xfrm>
            <a:off x="909859" y="1737008"/>
            <a:ext cx="2700124" cy="1475993"/>
          </a:xfrm>
          <a:prstGeom prst="rect">
            <a:avLst/>
          </a:prstGeom>
        </p:spPr>
        <p:txBody>
          <a:bodyPr>
            <a:noAutofit/>
          </a:bodyPr>
          <a:lstStyle>
            <a:lvl1pPr marL="0" marR="0" indent="0" algn="l" defTabSz="1219017" rtl="0" eaLnBrk="1" fontAlgn="auto" latinLnBrk="0" hangingPunct="1">
              <a:lnSpc>
                <a:spcPct val="100000"/>
              </a:lnSpc>
              <a:spcBef>
                <a:spcPct val="0"/>
              </a:spcBef>
              <a:spcAft>
                <a:spcPts val="0"/>
              </a:spcAft>
              <a:buClrTx/>
              <a:buSzTx/>
              <a:buFontTx/>
              <a:buNone/>
              <a:tabLst>
                <a:tab pos="1820498" algn="l"/>
              </a:tabLst>
              <a:defRPr sz="2999" b="1" baseline="0">
                <a:solidFill>
                  <a:schemeClr val="tx2"/>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Name</a:t>
            </a:r>
            <a:br>
              <a:rPr lang="en-US" dirty="0"/>
            </a:br>
            <a:r>
              <a:rPr lang="en-US" dirty="0"/>
              <a:t>of your</a:t>
            </a:r>
            <a:br>
              <a:rPr lang="en-US" dirty="0"/>
            </a:br>
            <a:r>
              <a:rPr lang="en-US" dirty="0"/>
              <a:t>top slide</a:t>
            </a:r>
            <a:endParaRPr lang="ru-RU" dirty="0"/>
          </a:p>
        </p:txBody>
      </p:sp>
      <p:sp>
        <p:nvSpPr>
          <p:cNvPr id="16" name="Текст 3"/>
          <p:cNvSpPr>
            <a:spLocks noGrp="1"/>
          </p:cNvSpPr>
          <p:nvPr>
            <p:ph type="body" sz="quarter" idx="13" hasCustomPrompt="1"/>
          </p:nvPr>
        </p:nvSpPr>
        <p:spPr>
          <a:xfrm>
            <a:off x="910347" y="3393000"/>
            <a:ext cx="2699148" cy="2951986"/>
          </a:xfrm>
          <a:prstGeom prst="rect">
            <a:avLst/>
          </a:prstGeom>
        </p:spPr>
        <p:txBody>
          <a:bodyPr/>
          <a:lstStyle>
            <a:lvl1pPr>
              <a:defRPr lang="en-US" sz="1000" b="0" i="0" baseline="0" dirty="0">
                <a:solidFill>
                  <a:schemeClr val="tx2"/>
                </a:solidFill>
                <a:latin typeface="Roboto Light" charset="0"/>
                <a:ea typeface="Roboto Light" charset="0"/>
                <a:cs typeface="Roboto Light" charset="0"/>
              </a:defRPr>
            </a:lvl1pPr>
          </a:lstStyle>
          <a:p>
            <a:pPr marL="0" lvl="0" indent="0">
              <a:lnSpc>
                <a:spcPct val="150000"/>
              </a:lnSpc>
              <a:buNone/>
            </a:pPr>
            <a:r>
              <a:rPr lang="en-US" dirty="0"/>
              <a:t>Example text</a:t>
            </a:r>
          </a:p>
        </p:txBody>
      </p:sp>
      <p:sp>
        <p:nvSpPr>
          <p:cNvPr id="17" name="Прямоугольник 16"/>
          <p:cNvSpPr/>
          <p:nvPr userDrawn="1"/>
        </p:nvSpPr>
        <p:spPr>
          <a:xfrm>
            <a:off x="993712" y="1110721"/>
            <a:ext cx="314068" cy="2294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18" name="Текст 3"/>
          <p:cNvSpPr>
            <a:spLocks noGrp="1"/>
          </p:cNvSpPr>
          <p:nvPr>
            <p:ph type="body" sz="quarter" idx="16" hasCustomPrompt="1"/>
          </p:nvPr>
        </p:nvSpPr>
        <p:spPr>
          <a:xfrm>
            <a:off x="909859" y="510295"/>
            <a:ext cx="2699636" cy="633707"/>
          </a:xfrm>
          <a:prstGeom prst="rect">
            <a:avLst/>
          </a:prstGeom>
        </p:spPr>
        <p:txBody>
          <a:bodyPr/>
          <a:lstStyle>
            <a:lvl1pPr>
              <a:defRPr lang="en-US" sz="1750" b="0" i="0" baseline="0" dirty="0">
                <a:solidFill>
                  <a:schemeClr val="tx2">
                    <a:lumMod val="40000"/>
                    <a:lumOff val="60000"/>
                  </a:schemeClr>
                </a:solidFill>
                <a:latin typeface="Roboto Medium" charset="0"/>
                <a:ea typeface="Roboto Medium" charset="0"/>
                <a:cs typeface="Roboto Medium" charset="0"/>
              </a:defRPr>
            </a:lvl1pPr>
          </a:lstStyle>
          <a:p>
            <a:pPr marL="0" lvl="0" indent="0">
              <a:lnSpc>
                <a:spcPct val="150000"/>
              </a:lnSpc>
              <a:buNone/>
            </a:pPr>
            <a:r>
              <a:rPr lang="en-US" dirty="0"/>
              <a:t>Name presentation</a:t>
            </a:r>
          </a:p>
        </p:txBody>
      </p:sp>
      <p:sp>
        <p:nvSpPr>
          <p:cNvPr id="9" name="Рисунок 21"/>
          <p:cNvSpPr>
            <a:spLocks noGrp="1"/>
          </p:cNvSpPr>
          <p:nvPr>
            <p:ph type="pic" sz="quarter" idx="17"/>
          </p:nvPr>
        </p:nvSpPr>
        <p:spPr>
          <a:xfrm>
            <a:off x="3956062" y="3393001"/>
            <a:ext cx="8235938" cy="3455983"/>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sz="400"/>
            </a:lvl1pPr>
          </a:lstStyle>
          <a:p>
            <a:pPr algn="ctr"/>
            <a:endParaRPr lang="ru-RU" dirty="0"/>
          </a:p>
        </p:txBody>
      </p:sp>
      <p:sp>
        <p:nvSpPr>
          <p:cNvPr id="7" name="Полилиния 6"/>
          <p:cNvSpPr/>
          <p:nvPr userDrawn="1"/>
        </p:nvSpPr>
        <p:spPr>
          <a:xfrm rot="16200000">
            <a:off x="-136560" y="2338430"/>
            <a:ext cx="546270" cy="273149"/>
          </a:xfrm>
          <a:custGeom>
            <a:avLst/>
            <a:gdLst>
              <a:gd name="connsiteX0" fmla="*/ 0 w 5733590"/>
              <a:gd name="connsiteY0" fmla="*/ 0 h 2866795"/>
              <a:gd name="connsiteX1" fmla="*/ 5733590 w 5733590"/>
              <a:gd name="connsiteY1" fmla="*/ 0 h 2866795"/>
              <a:gd name="connsiteX2" fmla="*/ 2866795 w 5733590"/>
              <a:gd name="connsiteY2" fmla="*/ 2866795 h 2866795"/>
            </a:gdLst>
            <a:ahLst/>
            <a:cxnLst>
              <a:cxn ang="0">
                <a:pos x="connsiteX0" y="connsiteY0"/>
              </a:cxn>
              <a:cxn ang="0">
                <a:pos x="connsiteX1" y="connsiteY1"/>
              </a:cxn>
              <a:cxn ang="0">
                <a:pos x="connsiteX2" y="connsiteY2"/>
              </a:cxn>
            </a:cxnLst>
            <a:rect l="l" t="t" r="r" b="b"/>
            <a:pathLst>
              <a:path w="5733590" h="2866795">
                <a:moveTo>
                  <a:pt x="0" y="0"/>
                </a:moveTo>
                <a:lnTo>
                  <a:pt x="5733590" y="0"/>
                </a:lnTo>
                <a:lnTo>
                  <a:pt x="2866795" y="28667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Tree>
    <p:extLst>
      <p:ext uri="{BB962C8B-B14F-4D97-AF65-F5344CB8AC3E}">
        <p14:creationId xmlns:p14="http://schemas.microsoft.com/office/powerpoint/2010/main" val="569779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elpagina">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F0BB567-A29D-654A-A91A-4B5177ED6C55}"/>
              </a:ext>
            </a:extLst>
          </p:cNvPr>
          <p:cNvSpPr/>
          <p:nvPr/>
        </p:nvSpPr>
        <p:spPr>
          <a:xfrm>
            <a:off x="0" y="5677786"/>
            <a:ext cx="12192000" cy="118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2B02EBEE-7941-4D4A-823C-09A09D1D409C}"/>
              </a:ext>
            </a:extLst>
          </p:cNvPr>
          <p:cNvSpPr/>
          <p:nvPr/>
        </p:nvSpPr>
        <p:spPr>
          <a:xfrm>
            <a:off x="0" y="0"/>
            <a:ext cx="12192000" cy="118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afbeelding 2">
            <a:extLst>
              <a:ext uri="{FF2B5EF4-FFF2-40B4-BE49-F238E27FC236}">
                <a16:creationId xmlns:a16="http://schemas.microsoft.com/office/drawing/2014/main" id="{8F8E1FD8-D1B0-8543-B4AE-25067EA5C92B}"/>
              </a:ext>
            </a:extLst>
          </p:cNvPr>
          <p:cNvSpPr>
            <a:spLocks noGrp="1"/>
          </p:cNvSpPr>
          <p:nvPr>
            <p:ph type="pic" idx="1"/>
          </p:nvPr>
        </p:nvSpPr>
        <p:spPr>
          <a:xfrm>
            <a:off x="-7989" y="3651"/>
            <a:ext cx="12199989" cy="5764115"/>
          </a:xfrm>
          <a:custGeom>
            <a:avLst/>
            <a:gdLst>
              <a:gd name="connsiteX0" fmla="*/ 0 w 12192000"/>
              <a:gd name="connsiteY0" fmla="*/ 0 h 5727828"/>
              <a:gd name="connsiteX1" fmla="*/ 12192000 w 12192000"/>
              <a:gd name="connsiteY1" fmla="*/ 0 h 5727828"/>
              <a:gd name="connsiteX2" fmla="*/ 12192000 w 12192000"/>
              <a:gd name="connsiteY2" fmla="*/ 5727828 h 5727828"/>
              <a:gd name="connsiteX3" fmla="*/ 0 w 12192000"/>
              <a:gd name="connsiteY3" fmla="*/ 5727828 h 5727828"/>
              <a:gd name="connsiteX4" fmla="*/ 0 w 12192000"/>
              <a:gd name="connsiteY4" fmla="*/ 0 h 5727828"/>
              <a:gd name="connsiteX0" fmla="*/ 24715 w 12216715"/>
              <a:gd name="connsiteY0" fmla="*/ 0 h 5727828"/>
              <a:gd name="connsiteX1" fmla="*/ 12216715 w 12216715"/>
              <a:gd name="connsiteY1" fmla="*/ 0 h 5727828"/>
              <a:gd name="connsiteX2" fmla="*/ 12216715 w 12216715"/>
              <a:gd name="connsiteY2" fmla="*/ 5727828 h 5727828"/>
              <a:gd name="connsiteX3" fmla="*/ 24715 w 12216715"/>
              <a:gd name="connsiteY3" fmla="*/ 5727828 h 5727828"/>
              <a:gd name="connsiteX4" fmla="*/ 0 w 12216715"/>
              <a:gd name="connsiteY4" fmla="*/ 1915296 h 5727828"/>
              <a:gd name="connsiteX5" fmla="*/ 24715 w 12216715"/>
              <a:gd name="connsiteY5" fmla="*/ 0 h 5727828"/>
              <a:gd name="connsiteX0" fmla="*/ 24715 w 12216715"/>
              <a:gd name="connsiteY0" fmla="*/ 12358 h 5740186"/>
              <a:gd name="connsiteX1" fmla="*/ 3818239 w 12216715"/>
              <a:gd name="connsiteY1" fmla="*/ 0 h 5740186"/>
              <a:gd name="connsiteX2" fmla="*/ 12216715 w 12216715"/>
              <a:gd name="connsiteY2" fmla="*/ 12358 h 5740186"/>
              <a:gd name="connsiteX3" fmla="*/ 12216715 w 12216715"/>
              <a:gd name="connsiteY3" fmla="*/ 5740186 h 5740186"/>
              <a:gd name="connsiteX4" fmla="*/ 24715 w 12216715"/>
              <a:gd name="connsiteY4" fmla="*/ 5740186 h 5740186"/>
              <a:gd name="connsiteX5" fmla="*/ 0 w 12216715"/>
              <a:gd name="connsiteY5" fmla="*/ 1927654 h 5740186"/>
              <a:gd name="connsiteX6" fmla="*/ 24715 w 12216715"/>
              <a:gd name="connsiteY6" fmla="*/ 12358 h 5740186"/>
              <a:gd name="connsiteX0" fmla="*/ 3830596 w 12216715"/>
              <a:gd name="connsiteY0" fmla="*/ 1915299 h 5740186"/>
              <a:gd name="connsiteX1" fmla="*/ 3818239 w 12216715"/>
              <a:gd name="connsiteY1" fmla="*/ 0 h 5740186"/>
              <a:gd name="connsiteX2" fmla="*/ 12216715 w 12216715"/>
              <a:gd name="connsiteY2" fmla="*/ 12358 h 5740186"/>
              <a:gd name="connsiteX3" fmla="*/ 12216715 w 12216715"/>
              <a:gd name="connsiteY3" fmla="*/ 5740186 h 5740186"/>
              <a:gd name="connsiteX4" fmla="*/ 24715 w 12216715"/>
              <a:gd name="connsiteY4" fmla="*/ 5740186 h 5740186"/>
              <a:gd name="connsiteX5" fmla="*/ 0 w 12216715"/>
              <a:gd name="connsiteY5" fmla="*/ 1927654 h 5740186"/>
              <a:gd name="connsiteX6" fmla="*/ 3830596 w 12216715"/>
              <a:gd name="connsiteY6" fmla="*/ 1915299 h 5740186"/>
              <a:gd name="connsiteX0" fmla="*/ 3808294 w 12194413"/>
              <a:gd name="connsiteY0" fmla="*/ 1915299 h 5740186"/>
              <a:gd name="connsiteX1" fmla="*/ 3795937 w 12194413"/>
              <a:gd name="connsiteY1" fmla="*/ 0 h 5740186"/>
              <a:gd name="connsiteX2" fmla="*/ 12194413 w 12194413"/>
              <a:gd name="connsiteY2" fmla="*/ 12358 h 5740186"/>
              <a:gd name="connsiteX3" fmla="*/ 12194413 w 12194413"/>
              <a:gd name="connsiteY3" fmla="*/ 5740186 h 5740186"/>
              <a:gd name="connsiteX4" fmla="*/ 2413 w 12194413"/>
              <a:gd name="connsiteY4" fmla="*/ 5740186 h 5740186"/>
              <a:gd name="connsiteX5" fmla="*/ 0 w 12194413"/>
              <a:gd name="connsiteY5" fmla="*/ 1916502 h 5740186"/>
              <a:gd name="connsiteX6" fmla="*/ 3808294 w 12194413"/>
              <a:gd name="connsiteY6" fmla="*/ 1915299 h 5740186"/>
              <a:gd name="connsiteX0" fmla="*/ 3808294 w 12194413"/>
              <a:gd name="connsiteY0" fmla="*/ 1915299 h 5740186"/>
              <a:gd name="connsiteX1" fmla="*/ 3795937 w 12194413"/>
              <a:gd name="connsiteY1" fmla="*/ 0 h 5740186"/>
              <a:gd name="connsiteX2" fmla="*/ 12194413 w 12194413"/>
              <a:gd name="connsiteY2" fmla="*/ 12358 h 5740186"/>
              <a:gd name="connsiteX3" fmla="*/ 12194413 w 12194413"/>
              <a:gd name="connsiteY3" fmla="*/ 5740186 h 5740186"/>
              <a:gd name="connsiteX4" fmla="*/ 2413 w 12194413"/>
              <a:gd name="connsiteY4" fmla="*/ 5740186 h 5740186"/>
              <a:gd name="connsiteX5" fmla="*/ 0 w 12194413"/>
              <a:gd name="connsiteY5" fmla="*/ 1894199 h 5740186"/>
              <a:gd name="connsiteX6" fmla="*/ 3808294 w 12194413"/>
              <a:gd name="connsiteY6" fmla="*/ 1915299 h 5740186"/>
              <a:gd name="connsiteX0" fmla="*/ 3808294 w 12194413"/>
              <a:gd name="connsiteY0" fmla="*/ 1892996 h 5740186"/>
              <a:gd name="connsiteX1" fmla="*/ 3795937 w 12194413"/>
              <a:gd name="connsiteY1" fmla="*/ 0 h 5740186"/>
              <a:gd name="connsiteX2" fmla="*/ 12194413 w 12194413"/>
              <a:gd name="connsiteY2" fmla="*/ 12358 h 5740186"/>
              <a:gd name="connsiteX3" fmla="*/ 12194413 w 12194413"/>
              <a:gd name="connsiteY3" fmla="*/ 5740186 h 5740186"/>
              <a:gd name="connsiteX4" fmla="*/ 2413 w 12194413"/>
              <a:gd name="connsiteY4" fmla="*/ 5740186 h 5740186"/>
              <a:gd name="connsiteX5" fmla="*/ 0 w 12194413"/>
              <a:gd name="connsiteY5" fmla="*/ 1894199 h 5740186"/>
              <a:gd name="connsiteX6" fmla="*/ 3808294 w 12194413"/>
              <a:gd name="connsiteY6" fmla="*/ 1892996 h 5740186"/>
              <a:gd name="connsiteX0" fmla="*/ 3808294 w 12194413"/>
              <a:gd name="connsiteY0" fmla="*/ 1881845 h 5729035"/>
              <a:gd name="connsiteX1" fmla="*/ 3812664 w 12194413"/>
              <a:gd name="connsiteY1" fmla="*/ 0 h 5729035"/>
              <a:gd name="connsiteX2" fmla="*/ 12194413 w 12194413"/>
              <a:gd name="connsiteY2" fmla="*/ 1207 h 5729035"/>
              <a:gd name="connsiteX3" fmla="*/ 12194413 w 12194413"/>
              <a:gd name="connsiteY3" fmla="*/ 5729035 h 5729035"/>
              <a:gd name="connsiteX4" fmla="*/ 2413 w 12194413"/>
              <a:gd name="connsiteY4" fmla="*/ 5729035 h 5729035"/>
              <a:gd name="connsiteX5" fmla="*/ 0 w 12194413"/>
              <a:gd name="connsiteY5" fmla="*/ 1883048 h 5729035"/>
              <a:gd name="connsiteX6" fmla="*/ 3808294 w 12194413"/>
              <a:gd name="connsiteY6" fmla="*/ 1881845 h 5729035"/>
              <a:gd name="connsiteX0" fmla="*/ 3808294 w 12199989"/>
              <a:gd name="connsiteY0" fmla="*/ 1881845 h 5729035"/>
              <a:gd name="connsiteX1" fmla="*/ 3812664 w 12199989"/>
              <a:gd name="connsiteY1" fmla="*/ 0 h 5729035"/>
              <a:gd name="connsiteX2" fmla="*/ 12199989 w 12199989"/>
              <a:gd name="connsiteY2" fmla="*/ 6783 h 5729035"/>
              <a:gd name="connsiteX3" fmla="*/ 12194413 w 12199989"/>
              <a:gd name="connsiteY3" fmla="*/ 5729035 h 5729035"/>
              <a:gd name="connsiteX4" fmla="*/ 2413 w 12199989"/>
              <a:gd name="connsiteY4" fmla="*/ 5729035 h 5729035"/>
              <a:gd name="connsiteX5" fmla="*/ 0 w 12199989"/>
              <a:gd name="connsiteY5" fmla="*/ 1883048 h 5729035"/>
              <a:gd name="connsiteX6" fmla="*/ 3808294 w 12199989"/>
              <a:gd name="connsiteY6" fmla="*/ 1881845 h 5729035"/>
              <a:gd name="connsiteX0" fmla="*/ 3808294 w 12199989"/>
              <a:gd name="connsiteY0" fmla="*/ 1887420 h 5734610"/>
              <a:gd name="connsiteX1" fmla="*/ 3795937 w 12199989"/>
              <a:gd name="connsiteY1" fmla="*/ 0 h 5734610"/>
              <a:gd name="connsiteX2" fmla="*/ 12199989 w 12199989"/>
              <a:gd name="connsiteY2" fmla="*/ 12358 h 5734610"/>
              <a:gd name="connsiteX3" fmla="*/ 12194413 w 12199989"/>
              <a:gd name="connsiteY3" fmla="*/ 5734610 h 5734610"/>
              <a:gd name="connsiteX4" fmla="*/ 2413 w 12199989"/>
              <a:gd name="connsiteY4" fmla="*/ 5734610 h 5734610"/>
              <a:gd name="connsiteX5" fmla="*/ 0 w 12199989"/>
              <a:gd name="connsiteY5" fmla="*/ 1888623 h 5734610"/>
              <a:gd name="connsiteX6" fmla="*/ 3808294 w 12199989"/>
              <a:gd name="connsiteY6" fmla="*/ 1887420 h 573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9989" h="5734610">
                <a:moveTo>
                  <a:pt x="3808294" y="1887420"/>
                </a:moveTo>
                <a:cubicBezTo>
                  <a:pt x="3809751" y="1260138"/>
                  <a:pt x="3794480" y="627282"/>
                  <a:pt x="3795937" y="0"/>
                </a:cubicBezTo>
                <a:lnTo>
                  <a:pt x="12199989" y="12358"/>
                </a:lnTo>
                <a:cubicBezTo>
                  <a:pt x="12198130" y="1919775"/>
                  <a:pt x="12196272" y="3827193"/>
                  <a:pt x="12194413" y="5734610"/>
                </a:cubicBezTo>
                <a:lnTo>
                  <a:pt x="2413" y="5734610"/>
                </a:lnTo>
                <a:cubicBezTo>
                  <a:pt x="1609" y="4460049"/>
                  <a:pt x="804" y="3163184"/>
                  <a:pt x="0" y="1888623"/>
                </a:cubicBezTo>
                <a:lnTo>
                  <a:pt x="3808294" y="1887420"/>
                </a:lnTo>
                <a:close/>
              </a:path>
            </a:pathLst>
          </a:cu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2" name="Titel 1">
            <a:extLst>
              <a:ext uri="{FF2B5EF4-FFF2-40B4-BE49-F238E27FC236}">
                <a16:creationId xmlns:a16="http://schemas.microsoft.com/office/drawing/2014/main" id="{44FC4641-CD14-354E-A02C-46BD0C77B324}"/>
              </a:ext>
            </a:extLst>
          </p:cNvPr>
          <p:cNvSpPr>
            <a:spLocks noGrp="1"/>
          </p:cNvSpPr>
          <p:nvPr>
            <p:ph type="title"/>
          </p:nvPr>
        </p:nvSpPr>
        <p:spPr>
          <a:xfrm>
            <a:off x="470964" y="4300151"/>
            <a:ext cx="5411609" cy="1349350"/>
          </a:xfrm>
        </p:spPr>
        <p:txBody>
          <a:bodyPr>
            <a:normAutofit/>
          </a:bodyPr>
          <a:lstStyle>
            <a:lvl1pPr>
              <a:defRPr sz="3700" b="1" i="0" baseline="0">
                <a:solidFill>
                  <a:schemeClr val="bg1">
                    <a:lumMod val="95000"/>
                  </a:schemeClr>
                </a:solidFill>
                <a:latin typeface="Arial" panose="020B0604020202020204" pitchFamily="34" charset="0"/>
              </a:defRPr>
            </a:lvl1pPr>
          </a:lstStyle>
          <a:p>
            <a:r>
              <a:rPr lang="en-US"/>
              <a:t>Click to edit Master title style</a:t>
            </a:r>
            <a:endParaRPr lang="nl-NL"/>
          </a:p>
        </p:txBody>
      </p:sp>
      <p:pic>
        <p:nvPicPr>
          <p:cNvPr id="7" name="Afbeelding 6">
            <a:extLst>
              <a:ext uri="{FF2B5EF4-FFF2-40B4-BE49-F238E27FC236}">
                <a16:creationId xmlns:a16="http://schemas.microsoft.com/office/drawing/2014/main" id="{8D663E90-5850-C34E-AA87-995755198DD3}"/>
              </a:ext>
            </a:extLst>
          </p:cNvPr>
          <p:cNvPicPr>
            <a:picLocks noChangeAspect="1"/>
          </p:cNvPicPr>
          <p:nvPr/>
        </p:nvPicPr>
        <p:blipFill>
          <a:blip r:embed="rId2"/>
          <a:stretch>
            <a:fillRect/>
          </a:stretch>
        </p:blipFill>
        <p:spPr>
          <a:xfrm>
            <a:off x="-2413" y="-12357"/>
            <a:ext cx="3812304" cy="1897755"/>
          </a:xfrm>
          <a:prstGeom prst="rect">
            <a:avLst/>
          </a:prstGeom>
        </p:spPr>
      </p:pic>
      <p:pic>
        <p:nvPicPr>
          <p:cNvPr id="10" name="Afbeelding 9">
            <a:extLst>
              <a:ext uri="{FF2B5EF4-FFF2-40B4-BE49-F238E27FC236}">
                <a16:creationId xmlns:a16="http://schemas.microsoft.com/office/drawing/2014/main" id="{BEF23038-DD18-3044-B68A-91BE742708D6}"/>
              </a:ext>
            </a:extLst>
          </p:cNvPr>
          <p:cNvPicPr>
            <a:picLocks noChangeAspect="1"/>
          </p:cNvPicPr>
          <p:nvPr/>
        </p:nvPicPr>
        <p:blipFill>
          <a:blip r:embed="rId3"/>
          <a:stretch>
            <a:fillRect/>
          </a:stretch>
        </p:blipFill>
        <p:spPr>
          <a:xfrm>
            <a:off x="-1" y="-1"/>
            <a:ext cx="3809891" cy="1896553"/>
          </a:xfrm>
          <a:prstGeom prst="rect">
            <a:avLst/>
          </a:prstGeom>
        </p:spPr>
      </p:pic>
      <p:pic>
        <p:nvPicPr>
          <p:cNvPr id="9" name="Afbeelding 8">
            <a:extLst>
              <a:ext uri="{FF2B5EF4-FFF2-40B4-BE49-F238E27FC236}">
                <a16:creationId xmlns:a16="http://schemas.microsoft.com/office/drawing/2014/main" id="{31FFD500-775E-0B41-9EC8-94892D01F7DC}"/>
              </a:ext>
            </a:extLst>
          </p:cNvPr>
          <p:cNvPicPr>
            <a:picLocks noChangeAspect="1"/>
          </p:cNvPicPr>
          <p:nvPr/>
        </p:nvPicPr>
        <p:blipFill>
          <a:blip r:embed="rId4"/>
          <a:stretch>
            <a:fillRect/>
          </a:stretch>
        </p:blipFill>
        <p:spPr>
          <a:xfrm>
            <a:off x="-5577" y="5756612"/>
            <a:ext cx="12199989" cy="1101388"/>
          </a:xfrm>
          <a:prstGeom prst="rect">
            <a:avLst/>
          </a:prstGeom>
        </p:spPr>
      </p:pic>
    </p:spTree>
    <p:extLst>
      <p:ext uri="{BB962C8B-B14F-4D97-AF65-F5344CB8AC3E}">
        <p14:creationId xmlns:p14="http://schemas.microsoft.com/office/powerpoint/2010/main" val="3319925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FEF9DF5-2CD2-B142-935A-9418E84DDB42}"/>
              </a:ext>
            </a:extLst>
          </p:cNvPr>
          <p:cNvSpPr>
            <a:spLocks noGrp="1"/>
          </p:cNvSpPr>
          <p:nvPr>
            <p:ph type="body" sz="half" idx="2"/>
          </p:nvPr>
        </p:nvSpPr>
        <p:spPr>
          <a:xfrm>
            <a:off x="1945888" y="5922791"/>
            <a:ext cx="9081667" cy="712379"/>
          </a:xfrm>
          <a:prstGeom prst="rect">
            <a:avLst/>
          </a:prstGeom>
        </p:spPr>
        <p:txBody>
          <a:bodyPr/>
          <a:lstStyle>
            <a:lvl1pPr marL="0" indent="0">
              <a:buNone/>
              <a:defRPr sz="1800" b="1" i="0" baseline="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jdelijke aanduiding voor titel 1">
            <a:extLst>
              <a:ext uri="{FF2B5EF4-FFF2-40B4-BE49-F238E27FC236}">
                <a16:creationId xmlns:a16="http://schemas.microsoft.com/office/drawing/2014/main" id="{B315CD73-8A1A-CD4B-B586-8E99DCDC718A}"/>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en-US"/>
              <a:t>Click to edit Master title style</a:t>
            </a:r>
            <a:endParaRPr lang="nl-NL"/>
          </a:p>
        </p:txBody>
      </p:sp>
      <p:sp>
        <p:nvSpPr>
          <p:cNvPr id="2" name="Slide Number Placeholder 1">
            <a:extLst>
              <a:ext uri="{FF2B5EF4-FFF2-40B4-BE49-F238E27FC236}">
                <a16:creationId xmlns:a16="http://schemas.microsoft.com/office/drawing/2014/main" id="{AE71D208-B059-9D6D-6C80-09716D5639F8}"/>
              </a:ext>
            </a:extLst>
          </p:cNvPr>
          <p:cNvSpPr>
            <a:spLocks noGrp="1"/>
          </p:cNvSpPr>
          <p:nvPr>
            <p:ph type="sldNum" sz="quarter" idx="10"/>
          </p:nvPr>
        </p:nvSpPr>
        <p:spPr/>
        <p:txBody>
          <a:bodyPr/>
          <a:lstStyle/>
          <a:p>
            <a:fld id="{4E8E4EC7-FC56-477C-9794-739AF2B3D69E}" type="slidenum">
              <a:rPr lang="en-NL" smtClean="0"/>
              <a:t>‹#›</a:t>
            </a:fld>
            <a:endParaRPr lang="en-NL"/>
          </a:p>
        </p:txBody>
      </p:sp>
      <p:sp>
        <p:nvSpPr>
          <p:cNvPr id="6" name="Tijdelijke aanduiding voor inhoud 3">
            <a:extLst>
              <a:ext uri="{FF2B5EF4-FFF2-40B4-BE49-F238E27FC236}">
                <a16:creationId xmlns:a16="http://schemas.microsoft.com/office/drawing/2014/main" id="{1664B054-01CB-AE1C-AC48-0A0BFAD2CC22}"/>
              </a:ext>
            </a:extLst>
          </p:cNvPr>
          <p:cNvSpPr>
            <a:spLocks noGrp="1"/>
          </p:cNvSpPr>
          <p:nvPr>
            <p:ph sz="half" idx="11"/>
          </p:nvPr>
        </p:nvSpPr>
        <p:spPr>
          <a:xfrm>
            <a:off x="1932502" y="965443"/>
            <a:ext cx="9081667" cy="4262744"/>
          </a:xfrm>
          <a:prstGeom prst="rect">
            <a:avLst/>
          </a:prstGeom>
        </p:spPr>
        <p:txBody>
          <a:bodyPr/>
          <a:lstStyle>
            <a:lvl1pPr marL="285750" indent="-285750">
              <a:buFontTx/>
              <a:buBlip>
                <a:blip r:embed="rId2"/>
              </a:buBlip>
              <a:defRPr sz="1500" b="0" i="0" baseline="0">
                <a:latin typeface="Arial" panose="020B0604020202020204" pitchFamily="34" charset="0"/>
              </a:defRPr>
            </a:lvl1pPr>
            <a:lvl2pPr marL="742950" indent="-285750">
              <a:buFontTx/>
              <a:buBlip>
                <a:blip r:embed="rId2"/>
              </a:buBlip>
              <a:defRPr sz="1500" b="0" i="0">
                <a:latin typeface="Arial" panose="020B0604020202020204" pitchFamily="34" charset="0"/>
              </a:defRPr>
            </a:lvl2pPr>
            <a:lvl3pPr marL="1200150" indent="-285750">
              <a:buFontTx/>
              <a:buBlip>
                <a:blip r:embed="rId2"/>
              </a:buBlip>
              <a:defRPr sz="1500" b="0" i="0">
                <a:latin typeface="Arial" panose="020B0604020202020204" pitchFamily="34" charset="0"/>
              </a:defRPr>
            </a:lvl3pPr>
            <a:lvl4pPr marL="1657350" indent="-285750">
              <a:buFontTx/>
              <a:buBlip>
                <a:blip r:embed="rId2"/>
              </a:buBlip>
              <a:defRPr sz="1500" b="0" i="0">
                <a:latin typeface="Arial" panose="020B0604020202020204" pitchFamily="34" charset="0"/>
              </a:defRPr>
            </a:lvl4pPr>
            <a:lvl5pPr marL="2114550" indent="-285750">
              <a:buFontTx/>
              <a:buBlip>
                <a:blip r:embed="rId2"/>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148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ients">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8CEDC5D-4099-0246-8054-5943FC419DB4}"/>
              </a:ext>
            </a:extLst>
          </p:cNvPr>
          <p:cNvPicPr>
            <a:picLocks noChangeAspect="1"/>
          </p:cNvPicPr>
          <p:nvPr/>
        </p:nvPicPr>
        <p:blipFill>
          <a:blip r:embed="rId2"/>
          <a:stretch>
            <a:fillRect/>
          </a:stretch>
        </p:blipFill>
        <p:spPr>
          <a:xfrm>
            <a:off x="0" y="1408817"/>
            <a:ext cx="12192000" cy="474133"/>
          </a:xfrm>
          <a:prstGeom prst="rect">
            <a:avLst/>
          </a:prstGeom>
        </p:spPr>
      </p:pic>
      <p:sp>
        <p:nvSpPr>
          <p:cNvPr id="3" name="Tijdelijke aanduiding voor tekst 2">
            <a:extLst>
              <a:ext uri="{FF2B5EF4-FFF2-40B4-BE49-F238E27FC236}">
                <a16:creationId xmlns:a16="http://schemas.microsoft.com/office/drawing/2014/main" id="{FF3A2B6A-9221-E343-9EBF-0DB4063307A8}"/>
              </a:ext>
            </a:extLst>
          </p:cNvPr>
          <p:cNvSpPr>
            <a:spLocks noGrp="1"/>
          </p:cNvSpPr>
          <p:nvPr>
            <p:ph type="body" idx="1"/>
          </p:nvPr>
        </p:nvSpPr>
        <p:spPr>
          <a:xfrm>
            <a:off x="1839952" y="1451349"/>
            <a:ext cx="10228520" cy="388085"/>
          </a:xfrm>
          <a:prstGeom prst="rect">
            <a:avLst/>
          </a:prstGeom>
        </p:spPr>
        <p:txBody>
          <a:bodyPr anchor="b"/>
          <a:lstStyle>
            <a:lvl1pPr marL="0" indent="0">
              <a:buNone/>
              <a:defRPr sz="1800" b="1" baseline="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hthoek 9">
            <a:extLst>
              <a:ext uri="{FF2B5EF4-FFF2-40B4-BE49-F238E27FC236}">
                <a16:creationId xmlns:a16="http://schemas.microsoft.com/office/drawing/2014/main" id="{2E9CCF9C-27B6-8A44-ACDA-7D59114ED90C}"/>
              </a:ext>
            </a:extLst>
          </p:cNvPr>
          <p:cNvSpPr/>
          <p:nvPr/>
        </p:nvSpPr>
        <p:spPr>
          <a:xfrm>
            <a:off x="0" y="5677786"/>
            <a:ext cx="12192000" cy="118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2">
            <a:extLst>
              <a:ext uri="{FF2B5EF4-FFF2-40B4-BE49-F238E27FC236}">
                <a16:creationId xmlns:a16="http://schemas.microsoft.com/office/drawing/2014/main" id="{8941CDBB-6C6B-BF4C-A9B7-C5C7EAB88177}"/>
              </a:ext>
            </a:extLst>
          </p:cNvPr>
          <p:cNvSpPr>
            <a:spLocks noGrp="1"/>
          </p:cNvSpPr>
          <p:nvPr>
            <p:ph type="pic" idx="10"/>
          </p:nvPr>
        </p:nvSpPr>
        <p:spPr>
          <a:xfrm>
            <a:off x="6095998" y="1881966"/>
            <a:ext cx="6096002" cy="4976034"/>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Tijdelijke aanduiding voor afbeelding 2">
            <a:extLst>
              <a:ext uri="{FF2B5EF4-FFF2-40B4-BE49-F238E27FC236}">
                <a16:creationId xmlns:a16="http://schemas.microsoft.com/office/drawing/2014/main" id="{6A58271C-7B69-834D-9697-A5F184B9FCE6}"/>
              </a:ext>
            </a:extLst>
          </p:cNvPr>
          <p:cNvSpPr>
            <a:spLocks noGrp="1"/>
          </p:cNvSpPr>
          <p:nvPr>
            <p:ph type="pic" idx="11"/>
          </p:nvPr>
        </p:nvSpPr>
        <p:spPr>
          <a:xfrm>
            <a:off x="1839953" y="5406651"/>
            <a:ext cx="4015946" cy="1314824"/>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9" name="Tijdelijke aanduiding voor inhoud 3">
            <a:extLst>
              <a:ext uri="{FF2B5EF4-FFF2-40B4-BE49-F238E27FC236}">
                <a16:creationId xmlns:a16="http://schemas.microsoft.com/office/drawing/2014/main" id="{CAC8CFB9-8983-C156-6CA3-86DE8F8EDEBC}"/>
              </a:ext>
            </a:extLst>
          </p:cNvPr>
          <p:cNvSpPr>
            <a:spLocks noGrp="1"/>
          </p:cNvSpPr>
          <p:nvPr>
            <p:ph sz="half" idx="12"/>
          </p:nvPr>
        </p:nvSpPr>
        <p:spPr>
          <a:xfrm>
            <a:off x="1839952" y="1920086"/>
            <a:ext cx="4015946" cy="3334610"/>
          </a:xfrm>
          <a:prstGeom prst="rect">
            <a:avLst/>
          </a:prstGeom>
        </p:spPr>
        <p:txBody>
          <a:bodyPr/>
          <a:lstStyle>
            <a:lvl1pPr marL="285750" indent="-285750">
              <a:buFontTx/>
              <a:buBlip>
                <a:blip r:embed="rId3"/>
              </a:buBlip>
              <a:defRPr sz="1500" b="0" i="0" baseline="0">
                <a:latin typeface="Arial" panose="020B0604020202020204" pitchFamily="34" charset="0"/>
              </a:defRPr>
            </a:lvl1pPr>
            <a:lvl2pPr marL="742950" indent="-285750">
              <a:buFontTx/>
              <a:buBlip>
                <a:blip r:embed="rId3"/>
              </a:buBlip>
              <a:defRPr sz="1500" b="0" i="0">
                <a:latin typeface="Arial" panose="020B0604020202020204" pitchFamily="34" charset="0"/>
              </a:defRPr>
            </a:lvl2pPr>
            <a:lvl3pPr marL="1200150" indent="-285750">
              <a:buFontTx/>
              <a:buBlip>
                <a:blip r:embed="rId3"/>
              </a:buBlip>
              <a:defRPr sz="1500" b="0" i="0">
                <a:latin typeface="Arial" panose="020B0604020202020204" pitchFamily="34" charset="0"/>
              </a:defRPr>
            </a:lvl3pPr>
            <a:lvl4pPr marL="1657350" indent="-285750">
              <a:buFontTx/>
              <a:buBlip>
                <a:blip r:embed="rId3"/>
              </a:buBlip>
              <a:defRPr sz="1500" b="0" i="0">
                <a:latin typeface="Arial" panose="020B0604020202020204" pitchFamily="34" charset="0"/>
              </a:defRPr>
            </a:lvl4pPr>
            <a:lvl5pPr marL="2114550" indent="-285750">
              <a:buFontTx/>
              <a:buBlip>
                <a:blip r:embed="rId3"/>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Slide Number Placeholder 1">
            <a:extLst>
              <a:ext uri="{FF2B5EF4-FFF2-40B4-BE49-F238E27FC236}">
                <a16:creationId xmlns:a16="http://schemas.microsoft.com/office/drawing/2014/main" id="{BC9CB06D-F80D-B71A-CD00-36421E8C8E5F}"/>
              </a:ext>
            </a:extLst>
          </p:cNvPr>
          <p:cNvSpPr>
            <a:spLocks noGrp="1"/>
          </p:cNvSpPr>
          <p:nvPr>
            <p:ph type="sldNum" sz="quarter" idx="13"/>
          </p:nvPr>
        </p:nvSpPr>
        <p:spPr/>
        <p:txBody>
          <a:bodyPr/>
          <a:lstStyle/>
          <a:p>
            <a:fld id="{4E8E4EC7-FC56-477C-9794-739AF2B3D69E}" type="slidenum">
              <a:rPr lang="en-NL" smtClean="0"/>
              <a:t>‹#›</a:t>
            </a:fld>
            <a:endParaRPr lang="en-NL"/>
          </a:p>
        </p:txBody>
      </p:sp>
      <p:sp>
        <p:nvSpPr>
          <p:cNvPr id="4" name="Tijdelijke aanduiding voor titel 1">
            <a:extLst>
              <a:ext uri="{FF2B5EF4-FFF2-40B4-BE49-F238E27FC236}">
                <a16:creationId xmlns:a16="http://schemas.microsoft.com/office/drawing/2014/main" id="{EC0D5D41-13EE-AA5F-7F83-0DB31D35E183}"/>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en-US"/>
              <a:t>Click to edit Master title style</a:t>
            </a:r>
            <a:endParaRPr lang="nl-NL"/>
          </a:p>
        </p:txBody>
      </p:sp>
    </p:spTree>
    <p:extLst>
      <p:ext uri="{BB962C8B-B14F-4D97-AF65-F5344CB8AC3E}">
        <p14:creationId xmlns:p14="http://schemas.microsoft.com/office/powerpoint/2010/main" val="3518359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roductshee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41377D8-ECBC-3742-BD8E-EB08B6004236}"/>
              </a:ext>
            </a:extLst>
          </p:cNvPr>
          <p:cNvPicPr>
            <a:picLocks noChangeAspect="1"/>
          </p:cNvPicPr>
          <p:nvPr/>
        </p:nvPicPr>
        <p:blipFill>
          <a:blip r:embed="rId2"/>
          <a:stretch>
            <a:fillRect/>
          </a:stretch>
        </p:blipFill>
        <p:spPr>
          <a:xfrm>
            <a:off x="7043351" y="975280"/>
            <a:ext cx="5148649" cy="5882720"/>
          </a:xfrm>
          <a:prstGeom prst="rect">
            <a:avLst/>
          </a:prstGeom>
        </p:spPr>
      </p:pic>
      <p:sp>
        <p:nvSpPr>
          <p:cNvPr id="9" name="Rechthoek 8">
            <a:extLst>
              <a:ext uri="{FF2B5EF4-FFF2-40B4-BE49-F238E27FC236}">
                <a16:creationId xmlns:a16="http://schemas.microsoft.com/office/drawing/2014/main" id="{4656B4A9-BF42-334D-B4FB-B51DF3345CF7}"/>
              </a:ext>
            </a:extLst>
          </p:cNvPr>
          <p:cNvSpPr/>
          <p:nvPr/>
        </p:nvSpPr>
        <p:spPr>
          <a:xfrm>
            <a:off x="0" y="5677786"/>
            <a:ext cx="7043351" cy="118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2">
            <a:extLst>
              <a:ext uri="{FF2B5EF4-FFF2-40B4-BE49-F238E27FC236}">
                <a16:creationId xmlns:a16="http://schemas.microsoft.com/office/drawing/2014/main" id="{BEE8A1CC-1622-4A42-8E0B-9A4CA62BF09F}"/>
              </a:ext>
            </a:extLst>
          </p:cNvPr>
          <p:cNvSpPr>
            <a:spLocks noGrp="1"/>
          </p:cNvSpPr>
          <p:nvPr>
            <p:ph type="pic" idx="10"/>
          </p:nvPr>
        </p:nvSpPr>
        <p:spPr>
          <a:xfrm>
            <a:off x="0" y="975280"/>
            <a:ext cx="7043351" cy="588272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1" name="Titel 1">
            <a:extLst>
              <a:ext uri="{FF2B5EF4-FFF2-40B4-BE49-F238E27FC236}">
                <a16:creationId xmlns:a16="http://schemas.microsoft.com/office/drawing/2014/main" id="{CE0CA7B0-BB98-D546-B678-4E2519133C2B}"/>
              </a:ext>
            </a:extLst>
          </p:cNvPr>
          <p:cNvSpPr>
            <a:spLocks noGrp="1"/>
          </p:cNvSpPr>
          <p:nvPr>
            <p:ph type="title"/>
          </p:nvPr>
        </p:nvSpPr>
        <p:spPr>
          <a:xfrm>
            <a:off x="2169042" y="243721"/>
            <a:ext cx="9888278" cy="489574"/>
          </a:xfrm>
        </p:spPr>
        <p:txBody>
          <a:bodyPr>
            <a:normAutofit/>
          </a:bodyPr>
          <a:lstStyle>
            <a:lvl1pPr>
              <a:defRPr sz="3600" baseline="0"/>
            </a:lvl1pPr>
          </a:lstStyle>
          <a:p>
            <a:r>
              <a:rPr lang="en-US"/>
              <a:t>Click to edit Master title style</a:t>
            </a:r>
            <a:endParaRPr lang="nl-NL" dirty="0"/>
          </a:p>
        </p:txBody>
      </p:sp>
      <p:sp>
        <p:nvSpPr>
          <p:cNvPr id="12" name="Tijdelijke aanduiding voor inhoud 3">
            <a:extLst>
              <a:ext uri="{FF2B5EF4-FFF2-40B4-BE49-F238E27FC236}">
                <a16:creationId xmlns:a16="http://schemas.microsoft.com/office/drawing/2014/main" id="{EC90125F-0B5A-3F40-8467-873A0D9DCC8F}"/>
              </a:ext>
            </a:extLst>
          </p:cNvPr>
          <p:cNvSpPr>
            <a:spLocks noGrp="1"/>
          </p:cNvSpPr>
          <p:nvPr>
            <p:ph sz="half" idx="2"/>
          </p:nvPr>
        </p:nvSpPr>
        <p:spPr>
          <a:xfrm>
            <a:off x="7191632" y="1275907"/>
            <a:ext cx="5000368" cy="5339240"/>
          </a:xfrm>
          <a:prstGeom prst="rect">
            <a:avLst/>
          </a:prstGeom>
        </p:spPr>
        <p:txBody>
          <a:bodyPr/>
          <a:lstStyle>
            <a:lvl1pPr marL="285750" indent="-285750">
              <a:buFontTx/>
              <a:buBlip>
                <a:blip r:embed="rId3"/>
              </a:buBlip>
              <a:defRPr sz="1500" b="0" i="0" baseline="0">
                <a:latin typeface="Arial" panose="020B0604020202020204" pitchFamily="34" charset="0"/>
              </a:defRPr>
            </a:lvl1pPr>
            <a:lvl2pPr marL="742950" indent="-285750">
              <a:buFontTx/>
              <a:buBlip>
                <a:blip r:embed="rId3"/>
              </a:buBlip>
              <a:defRPr sz="1500" b="0" i="0">
                <a:latin typeface="Arial" panose="020B0604020202020204" pitchFamily="34" charset="0"/>
              </a:defRPr>
            </a:lvl2pPr>
            <a:lvl3pPr marL="1200150" indent="-285750">
              <a:buFontTx/>
              <a:buBlip>
                <a:blip r:embed="rId3"/>
              </a:buBlip>
              <a:defRPr sz="1500" b="0" i="0">
                <a:latin typeface="Arial" panose="020B0604020202020204" pitchFamily="34" charset="0"/>
              </a:defRPr>
            </a:lvl3pPr>
            <a:lvl4pPr marL="1657350" indent="-285750">
              <a:buFontTx/>
              <a:buBlip>
                <a:blip r:embed="rId3"/>
              </a:buBlip>
              <a:defRPr sz="1500" b="0" i="0">
                <a:latin typeface="Arial" panose="020B0604020202020204" pitchFamily="34" charset="0"/>
              </a:defRPr>
            </a:lvl4pPr>
            <a:lvl5pPr marL="2114550" indent="-285750">
              <a:buFontTx/>
              <a:buBlip>
                <a:blip r:embed="rId3"/>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Slide Number Placeholder 1">
            <a:extLst>
              <a:ext uri="{FF2B5EF4-FFF2-40B4-BE49-F238E27FC236}">
                <a16:creationId xmlns:a16="http://schemas.microsoft.com/office/drawing/2014/main" id="{843D5A03-537F-27A7-7282-A7EE33A3BE7C}"/>
              </a:ext>
            </a:extLst>
          </p:cNvPr>
          <p:cNvSpPr>
            <a:spLocks noGrp="1"/>
          </p:cNvSpPr>
          <p:nvPr>
            <p:ph type="sldNum" sz="quarter" idx="11"/>
          </p:nvPr>
        </p:nvSpPr>
        <p:spPr/>
        <p:txBody>
          <a:bodyPr/>
          <a:lstStyle/>
          <a:p>
            <a:fld id="{4E8E4EC7-FC56-477C-9794-739AF2B3D69E}" type="slidenum">
              <a:rPr lang="en-NL" smtClean="0"/>
              <a:t>‹#›</a:t>
            </a:fld>
            <a:endParaRPr lang="en-NL"/>
          </a:p>
        </p:txBody>
      </p:sp>
    </p:spTree>
    <p:extLst>
      <p:ext uri="{BB962C8B-B14F-4D97-AF65-F5344CB8AC3E}">
        <p14:creationId xmlns:p14="http://schemas.microsoft.com/office/powerpoint/2010/main" val="3709056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Afbeelding met bijschrift">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FEF9DF5-2CD2-B142-935A-9418E84DDB42}"/>
              </a:ext>
            </a:extLst>
          </p:cNvPr>
          <p:cNvSpPr>
            <a:spLocks noGrp="1"/>
          </p:cNvSpPr>
          <p:nvPr>
            <p:ph type="body" sz="half" idx="2"/>
          </p:nvPr>
        </p:nvSpPr>
        <p:spPr>
          <a:xfrm>
            <a:off x="1932501" y="5935705"/>
            <a:ext cx="9081667" cy="712379"/>
          </a:xfrm>
          <a:prstGeom prst="rect">
            <a:avLst/>
          </a:prstGeom>
        </p:spPr>
        <p:txBody>
          <a:bodyPr/>
          <a:lstStyle>
            <a:lvl1pPr marL="0" indent="0">
              <a:buNone/>
              <a:defRPr sz="1800" b="1" i="0" baseline="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Box 5">
            <a:extLst>
              <a:ext uri="{FF2B5EF4-FFF2-40B4-BE49-F238E27FC236}">
                <a16:creationId xmlns:a16="http://schemas.microsoft.com/office/drawing/2014/main" id="{C3EBDBB0-CC67-FCCF-F0C1-C2D75CFBDDAA}"/>
              </a:ext>
            </a:extLst>
          </p:cNvPr>
          <p:cNvSpPr txBox="1"/>
          <p:nvPr/>
        </p:nvSpPr>
        <p:spPr>
          <a:xfrm>
            <a:off x="2156946" y="1201783"/>
            <a:ext cx="9704128" cy="4336868"/>
          </a:xfrm>
          <a:prstGeom prst="rect">
            <a:avLst/>
          </a:prstGeom>
          <a:noFill/>
        </p:spPr>
        <p:txBody>
          <a:bodyPr wrap="square" rtlCol="0">
            <a:normAutofit/>
          </a:bodyPr>
          <a:lstStyle/>
          <a:p>
            <a:endParaRPr lang="en-NL" dirty="0"/>
          </a:p>
        </p:txBody>
      </p:sp>
      <p:sp>
        <p:nvSpPr>
          <p:cNvPr id="8" name="Tijdelijke aanduiding voor inhoud 3">
            <a:extLst>
              <a:ext uri="{FF2B5EF4-FFF2-40B4-BE49-F238E27FC236}">
                <a16:creationId xmlns:a16="http://schemas.microsoft.com/office/drawing/2014/main" id="{97F61BE2-F0B3-E578-4A4E-14B099B40A16}"/>
              </a:ext>
            </a:extLst>
          </p:cNvPr>
          <p:cNvSpPr>
            <a:spLocks noGrp="1"/>
          </p:cNvSpPr>
          <p:nvPr>
            <p:ph sz="half" idx="10"/>
          </p:nvPr>
        </p:nvSpPr>
        <p:spPr>
          <a:xfrm>
            <a:off x="1932502" y="965443"/>
            <a:ext cx="9081667" cy="4262744"/>
          </a:xfrm>
          <a:prstGeom prst="rect">
            <a:avLst/>
          </a:prstGeom>
        </p:spPr>
        <p:txBody>
          <a:bodyPr/>
          <a:lstStyle>
            <a:lvl1pPr marL="285750" indent="-285750">
              <a:buFontTx/>
              <a:buBlip>
                <a:blip r:embed="rId2"/>
              </a:buBlip>
              <a:defRPr sz="1500" b="0" i="0" baseline="0">
                <a:latin typeface="Arial" panose="020B0604020202020204" pitchFamily="34" charset="0"/>
              </a:defRPr>
            </a:lvl1pPr>
            <a:lvl2pPr marL="742950" indent="-285750">
              <a:buFontTx/>
              <a:buBlip>
                <a:blip r:embed="rId2"/>
              </a:buBlip>
              <a:defRPr sz="1500" b="0" i="0">
                <a:latin typeface="Arial" panose="020B0604020202020204" pitchFamily="34" charset="0"/>
              </a:defRPr>
            </a:lvl2pPr>
            <a:lvl3pPr marL="1200150" indent="-285750">
              <a:buFontTx/>
              <a:buBlip>
                <a:blip r:embed="rId2"/>
              </a:buBlip>
              <a:defRPr sz="1500" b="0" i="0">
                <a:latin typeface="Arial" panose="020B0604020202020204" pitchFamily="34" charset="0"/>
              </a:defRPr>
            </a:lvl3pPr>
            <a:lvl4pPr marL="1657350" indent="-285750">
              <a:buFontTx/>
              <a:buBlip>
                <a:blip r:embed="rId2"/>
              </a:buBlip>
              <a:defRPr sz="1500" b="0" i="0">
                <a:latin typeface="Arial" panose="020B0604020202020204" pitchFamily="34" charset="0"/>
              </a:defRPr>
            </a:lvl4pPr>
            <a:lvl5pPr marL="2114550" indent="-285750">
              <a:buFontTx/>
              <a:buBlip>
                <a:blip r:embed="rId2"/>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Slide Number Placeholder 1">
            <a:extLst>
              <a:ext uri="{FF2B5EF4-FFF2-40B4-BE49-F238E27FC236}">
                <a16:creationId xmlns:a16="http://schemas.microsoft.com/office/drawing/2014/main" id="{63B3214D-6471-2448-FB29-5AA5C439F4C6}"/>
              </a:ext>
            </a:extLst>
          </p:cNvPr>
          <p:cNvSpPr>
            <a:spLocks noGrp="1"/>
          </p:cNvSpPr>
          <p:nvPr>
            <p:ph type="sldNum" sz="quarter" idx="11"/>
          </p:nvPr>
        </p:nvSpPr>
        <p:spPr/>
        <p:txBody>
          <a:bodyPr/>
          <a:lstStyle/>
          <a:p>
            <a:fld id="{4E8E4EC7-FC56-477C-9794-739AF2B3D69E}" type="slidenum">
              <a:rPr lang="en-NL" smtClean="0"/>
              <a:t>‹#›</a:t>
            </a:fld>
            <a:endParaRPr lang="en-NL"/>
          </a:p>
        </p:txBody>
      </p:sp>
      <p:sp>
        <p:nvSpPr>
          <p:cNvPr id="3" name="Tijdelijke aanduiding voor titel 1">
            <a:extLst>
              <a:ext uri="{FF2B5EF4-FFF2-40B4-BE49-F238E27FC236}">
                <a16:creationId xmlns:a16="http://schemas.microsoft.com/office/drawing/2014/main" id="{96F991BE-F354-5B94-22E1-27FF2F164A62}"/>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en-US"/>
              <a:t>Click to edit Master title style</a:t>
            </a:r>
            <a:endParaRPr lang="nl-NL" dirty="0"/>
          </a:p>
        </p:txBody>
      </p:sp>
    </p:spTree>
    <p:extLst>
      <p:ext uri="{BB962C8B-B14F-4D97-AF65-F5344CB8AC3E}">
        <p14:creationId xmlns:p14="http://schemas.microsoft.com/office/powerpoint/2010/main" val="997560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E01A154-D17C-1C7E-9B33-4381BC2D1833}"/>
              </a:ext>
            </a:extLst>
          </p:cNvPr>
          <p:cNvPicPr>
            <a:picLocks noChangeAspect="1"/>
          </p:cNvPicPr>
          <p:nvPr/>
        </p:nvPicPr>
        <p:blipFill>
          <a:blip r:embed="rId2"/>
          <a:stretch>
            <a:fillRect/>
          </a:stretch>
        </p:blipFill>
        <p:spPr>
          <a:xfrm>
            <a:off x="1938942" y="5755872"/>
            <a:ext cx="10253058" cy="1102128"/>
          </a:xfrm>
          <a:prstGeom prst="rect">
            <a:avLst/>
          </a:prstGeom>
        </p:spPr>
      </p:pic>
      <p:sp>
        <p:nvSpPr>
          <p:cNvPr id="4" name="Date Placeholder 3">
            <a:extLst>
              <a:ext uri="{FF2B5EF4-FFF2-40B4-BE49-F238E27FC236}">
                <a16:creationId xmlns:a16="http://schemas.microsoft.com/office/drawing/2014/main" id="{4347C25D-0D9F-E297-5632-3D8D190910BB}"/>
              </a:ext>
            </a:extLst>
          </p:cNvPr>
          <p:cNvSpPr>
            <a:spLocks noGrp="1"/>
          </p:cNvSpPr>
          <p:nvPr>
            <p:ph type="dt" sz="half" idx="10"/>
          </p:nvPr>
        </p:nvSpPr>
        <p:spPr/>
        <p:txBody>
          <a:bodyPr/>
          <a:lstStyle/>
          <a:p>
            <a:fld id="{BDBB3B0A-9D22-4B8E-A5D1-C592CDE5C25F}" type="datetimeFigureOut">
              <a:rPr lang="en-NL" smtClean="0"/>
              <a:t>10/11/2023</a:t>
            </a:fld>
            <a:endParaRPr lang="en-NL"/>
          </a:p>
        </p:txBody>
      </p:sp>
      <p:sp>
        <p:nvSpPr>
          <p:cNvPr id="5" name="Footer Placeholder 4">
            <a:extLst>
              <a:ext uri="{FF2B5EF4-FFF2-40B4-BE49-F238E27FC236}">
                <a16:creationId xmlns:a16="http://schemas.microsoft.com/office/drawing/2014/main" id="{F734DB59-FFC9-A212-66F1-DD6B0E67CE7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EB3230E-1DF7-778E-65F2-AF26DA009DF1}"/>
              </a:ext>
            </a:extLst>
          </p:cNvPr>
          <p:cNvSpPr>
            <a:spLocks noGrp="1"/>
          </p:cNvSpPr>
          <p:nvPr>
            <p:ph type="sldNum" sz="quarter" idx="12"/>
          </p:nvPr>
        </p:nvSpPr>
        <p:spPr/>
        <p:txBody>
          <a:bodyPr/>
          <a:lstStyle/>
          <a:p>
            <a:fld id="{4E8E4EC7-FC56-477C-9794-739AF2B3D69E}" type="slidenum">
              <a:rPr lang="en-NL" smtClean="0"/>
              <a:t>‹#›</a:t>
            </a:fld>
            <a:endParaRPr lang="en-NL"/>
          </a:p>
        </p:txBody>
      </p:sp>
      <p:sp>
        <p:nvSpPr>
          <p:cNvPr id="9" name="Tijdelijke aanduiding voor inhoud 3">
            <a:extLst>
              <a:ext uri="{FF2B5EF4-FFF2-40B4-BE49-F238E27FC236}">
                <a16:creationId xmlns:a16="http://schemas.microsoft.com/office/drawing/2014/main" id="{AA25F27E-617A-1E5F-205A-4020904460CC}"/>
              </a:ext>
            </a:extLst>
          </p:cNvPr>
          <p:cNvSpPr>
            <a:spLocks noGrp="1"/>
          </p:cNvSpPr>
          <p:nvPr>
            <p:ph sz="half" idx="13"/>
          </p:nvPr>
        </p:nvSpPr>
        <p:spPr>
          <a:xfrm>
            <a:off x="1932502" y="965443"/>
            <a:ext cx="9081667" cy="4262744"/>
          </a:xfrm>
          <a:prstGeom prst="rect">
            <a:avLst/>
          </a:prstGeom>
        </p:spPr>
        <p:txBody>
          <a:bodyPr/>
          <a:lstStyle>
            <a:lvl1pPr marL="285750" indent="-285750">
              <a:buFontTx/>
              <a:buBlip>
                <a:blip r:embed="rId3"/>
              </a:buBlip>
              <a:defRPr sz="1500" b="0" i="0" baseline="0">
                <a:latin typeface="Arial" panose="020B0604020202020204" pitchFamily="34" charset="0"/>
              </a:defRPr>
            </a:lvl1pPr>
            <a:lvl2pPr marL="742950" indent="-285750">
              <a:buFontTx/>
              <a:buBlip>
                <a:blip r:embed="rId3"/>
              </a:buBlip>
              <a:defRPr sz="1500" b="0" i="0">
                <a:latin typeface="Arial" panose="020B0604020202020204" pitchFamily="34" charset="0"/>
              </a:defRPr>
            </a:lvl2pPr>
            <a:lvl3pPr marL="1200150" indent="-285750">
              <a:buFontTx/>
              <a:buBlip>
                <a:blip r:embed="rId3"/>
              </a:buBlip>
              <a:defRPr sz="1500" b="0" i="0">
                <a:latin typeface="Arial" panose="020B0604020202020204" pitchFamily="34" charset="0"/>
              </a:defRPr>
            </a:lvl3pPr>
            <a:lvl4pPr marL="1657350" indent="-285750">
              <a:buFontTx/>
              <a:buBlip>
                <a:blip r:embed="rId3"/>
              </a:buBlip>
              <a:defRPr sz="1500" b="0" i="0">
                <a:latin typeface="Arial" panose="020B0604020202020204" pitchFamily="34" charset="0"/>
              </a:defRPr>
            </a:lvl4pPr>
            <a:lvl5pPr marL="2114550" indent="-285750">
              <a:buFontTx/>
              <a:buBlip>
                <a:blip r:embed="rId3"/>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tekst 3">
            <a:extLst>
              <a:ext uri="{FF2B5EF4-FFF2-40B4-BE49-F238E27FC236}">
                <a16:creationId xmlns:a16="http://schemas.microsoft.com/office/drawing/2014/main" id="{913C76A0-1376-0998-AC04-289B265E418C}"/>
              </a:ext>
            </a:extLst>
          </p:cNvPr>
          <p:cNvSpPr>
            <a:spLocks noGrp="1"/>
          </p:cNvSpPr>
          <p:nvPr>
            <p:ph type="body" sz="half" idx="2"/>
          </p:nvPr>
        </p:nvSpPr>
        <p:spPr>
          <a:xfrm>
            <a:off x="1932501" y="5935705"/>
            <a:ext cx="9081667" cy="712379"/>
          </a:xfrm>
          <a:prstGeom prst="rect">
            <a:avLst/>
          </a:prstGeom>
        </p:spPr>
        <p:txBody>
          <a:bodyPr/>
          <a:lstStyle>
            <a:lvl1pPr marL="0" indent="0">
              <a:buNone/>
              <a:defRPr sz="1800" b="1" i="0" baseline="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jdelijke aanduiding voor titel 1">
            <a:extLst>
              <a:ext uri="{FF2B5EF4-FFF2-40B4-BE49-F238E27FC236}">
                <a16:creationId xmlns:a16="http://schemas.microsoft.com/office/drawing/2014/main" id="{DFD84441-283C-F736-FD78-9171700B2D9A}"/>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en-US"/>
              <a:t>Click to edit Master title style</a:t>
            </a:r>
            <a:endParaRPr lang="nl-NL" dirty="0"/>
          </a:p>
        </p:txBody>
      </p:sp>
    </p:spTree>
    <p:extLst>
      <p:ext uri="{BB962C8B-B14F-4D97-AF65-F5344CB8AC3E}">
        <p14:creationId xmlns:p14="http://schemas.microsoft.com/office/powerpoint/2010/main" val="1770589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47C25D-0D9F-E297-5632-3D8D190910BB}"/>
              </a:ext>
            </a:extLst>
          </p:cNvPr>
          <p:cNvSpPr>
            <a:spLocks noGrp="1"/>
          </p:cNvSpPr>
          <p:nvPr>
            <p:ph type="dt" sz="half" idx="10"/>
          </p:nvPr>
        </p:nvSpPr>
        <p:spPr/>
        <p:txBody>
          <a:bodyPr/>
          <a:lstStyle/>
          <a:p>
            <a:fld id="{BDBB3B0A-9D22-4B8E-A5D1-C592CDE5C25F}" type="datetimeFigureOut">
              <a:rPr lang="en-NL" smtClean="0"/>
              <a:t>10/11/2023</a:t>
            </a:fld>
            <a:endParaRPr lang="en-NL"/>
          </a:p>
        </p:txBody>
      </p:sp>
      <p:sp>
        <p:nvSpPr>
          <p:cNvPr id="5" name="Footer Placeholder 4">
            <a:extLst>
              <a:ext uri="{FF2B5EF4-FFF2-40B4-BE49-F238E27FC236}">
                <a16:creationId xmlns:a16="http://schemas.microsoft.com/office/drawing/2014/main" id="{F734DB59-FFC9-A212-66F1-DD6B0E67CE7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EB3230E-1DF7-778E-65F2-AF26DA009DF1}"/>
              </a:ext>
            </a:extLst>
          </p:cNvPr>
          <p:cNvSpPr>
            <a:spLocks noGrp="1"/>
          </p:cNvSpPr>
          <p:nvPr>
            <p:ph type="sldNum" sz="quarter" idx="12"/>
          </p:nvPr>
        </p:nvSpPr>
        <p:spPr/>
        <p:txBody>
          <a:bodyPr/>
          <a:lstStyle/>
          <a:p>
            <a:fld id="{4E8E4EC7-FC56-477C-9794-739AF2B3D69E}" type="slidenum">
              <a:rPr lang="en-NL" smtClean="0"/>
              <a:t>‹#›</a:t>
            </a:fld>
            <a:endParaRPr lang="en-NL"/>
          </a:p>
        </p:txBody>
      </p:sp>
      <p:sp>
        <p:nvSpPr>
          <p:cNvPr id="8" name="Tijdelijke aanduiding voor inhoud 3">
            <a:extLst>
              <a:ext uri="{FF2B5EF4-FFF2-40B4-BE49-F238E27FC236}">
                <a16:creationId xmlns:a16="http://schemas.microsoft.com/office/drawing/2014/main" id="{FA61C94B-D294-39C6-9B0F-CCDD05F49EC4}"/>
              </a:ext>
            </a:extLst>
          </p:cNvPr>
          <p:cNvSpPr>
            <a:spLocks noGrp="1"/>
          </p:cNvSpPr>
          <p:nvPr>
            <p:ph sz="half" idx="13"/>
          </p:nvPr>
        </p:nvSpPr>
        <p:spPr>
          <a:xfrm>
            <a:off x="1932502" y="965443"/>
            <a:ext cx="9081667" cy="4262744"/>
          </a:xfrm>
          <a:prstGeom prst="rect">
            <a:avLst/>
          </a:prstGeom>
        </p:spPr>
        <p:txBody>
          <a:bodyPr/>
          <a:lstStyle>
            <a:lvl1pPr marL="285750" indent="-285750">
              <a:buFontTx/>
              <a:buBlip>
                <a:blip r:embed="rId2"/>
              </a:buBlip>
              <a:defRPr sz="1500" b="0" i="0" baseline="0">
                <a:latin typeface="Arial" panose="020B0604020202020204" pitchFamily="34" charset="0"/>
              </a:defRPr>
            </a:lvl1pPr>
            <a:lvl2pPr marL="742950" indent="-285750">
              <a:buFontTx/>
              <a:buBlip>
                <a:blip r:embed="rId2"/>
              </a:buBlip>
              <a:defRPr sz="1500" b="0" i="0">
                <a:latin typeface="Arial" panose="020B0604020202020204" pitchFamily="34" charset="0"/>
              </a:defRPr>
            </a:lvl2pPr>
            <a:lvl3pPr marL="1200150" indent="-285750">
              <a:buFontTx/>
              <a:buBlip>
                <a:blip r:embed="rId2"/>
              </a:buBlip>
              <a:defRPr sz="1500" b="0" i="0">
                <a:latin typeface="Arial" panose="020B0604020202020204" pitchFamily="34" charset="0"/>
              </a:defRPr>
            </a:lvl3pPr>
            <a:lvl4pPr marL="1657350" indent="-285750">
              <a:buFontTx/>
              <a:buBlip>
                <a:blip r:embed="rId2"/>
              </a:buBlip>
              <a:defRPr sz="1500" b="0" i="0">
                <a:latin typeface="Arial" panose="020B0604020202020204" pitchFamily="34" charset="0"/>
              </a:defRPr>
            </a:lvl4pPr>
            <a:lvl5pPr marL="2114550" indent="-285750">
              <a:buFontTx/>
              <a:buBlip>
                <a:blip r:embed="rId2"/>
              </a:buBlip>
              <a:defRPr sz="15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ijdelijke aanduiding voor titel 1">
            <a:extLst>
              <a:ext uri="{FF2B5EF4-FFF2-40B4-BE49-F238E27FC236}">
                <a16:creationId xmlns:a16="http://schemas.microsoft.com/office/drawing/2014/main" id="{2C144EEF-B246-765D-E06F-FE6075AEE5CC}"/>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en-US"/>
              <a:t>Click to edit Master title style</a:t>
            </a:r>
            <a:endParaRPr lang="nl-NL" dirty="0"/>
          </a:p>
        </p:txBody>
      </p:sp>
    </p:spTree>
    <p:extLst>
      <p:ext uri="{BB962C8B-B14F-4D97-AF65-F5344CB8AC3E}">
        <p14:creationId xmlns:p14="http://schemas.microsoft.com/office/powerpoint/2010/main" val="287867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437CC06D-4226-4182-8D70-39ABF61C3B29}"/>
              </a:ext>
            </a:extLst>
          </p:cNvPr>
          <p:cNvSpPr/>
          <p:nvPr userDrawn="1"/>
        </p:nvSpPr>
        <p:spPr>
          <a:xfrm>
            <a:off x="0" y="6662057"/>
            <a:ext cx="12192000" cy="195943"/>
          </a:xfrm>
          <a:prstGeom prst="rect">
            <a:avLst/>
          </a:prstGeom>
          <a:solidFill>
            <a:srgbClr val="FCE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384A98B8-3110-4C08-8EBE-3B1A017D0864}"/>
              </a:ext>
            </a:extLst>
          </p:cNvPr>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483038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fr-FR" dirty="0"/>
              <a:t>Modifiez le style du titre</a:t>
            </a:r>
          </a:p>
        </p:txBody>
      </p:sp>
      <p:sp>
        <p:nvSpPr>
          <p:cNvPr id="4" name="Espace réservé de la date 3"/>
          <p:cNvSpPr>
            <a:spLocks noGrp="1"/>
          </p:cNvSpPr>
          <p:nvPr>
            <p:ph type="dt" sz="half" idx="10"/>
          </p:nvPr>
        </p:nvSpPr>
        <p:spPr>
          <a:xfrm>
            <a:off x="609600" y="6448718"/>
            <a:ext cx="2844800" cy="46166"/>
          </a:xfrm>
          <a:prstGeom prst="rect">
            <a:avLst/>
          </a:prstGeom>
        </p:spPr>
        <p:txBody>
          <a:bodyPr/>
          <a:lstStyle>
            <a:lvl1pPr>
              <a:defRPr>
                <a:latin typeface="Arial" panose="020B0604020202020204" pitchFamily="34" charset="0"/>
                <a:cs typeface="Arial" panose="020B0604020202020204" pitchFamily="34" charset="0"/>
              </a:defRPr>
            </a:lvl1pPr>
          </a:lstStyle>
          <a:p>
            <a:fld id="{DC5A8F99-059F-6B4A-948F-CFCE48E5C81D}" type="datetime1">
              <a:rPr lang="fr-FR" smtClean="0">
                <a:solidFill>
                  <a:prstClr val="black">
                    <a:tint val="75000"/>
                  </a:prstClr>
                </a:solidFill>
              </a:rPr>
              <a:pPr/>
              <a:t>11/10/2023</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87163"/>
            <a:ext cx="3860800" cy="169277"/>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8688288" y="6343982"/>
            <a:ext cx="2844800" cy="169277"/>
          </a:xfrm>
          <a:prstGeom prst="rect">
            <a:avLst/>
          </a:prstGeom>
        </p:spPr>
        <p:txBody>
          <a:bodyPr/>
          <a:lstStyle>
            <a:lvl1pPr>
              <a:defRPr>
                <a:latin typeface="Arial" panose="020B0604020202020204" pitchFamily="34" charset="0"/>
                <a:cs typeface="Arial" panose="020B0604020202020204" pitchFamily="34" charset="0"/>
              </a:defRPr>
            </a:lvl1pPr>
          </a:lstStyle>
          <a:p>
            <a:fld id="{9D12176B-F51C-7F4B-8C1F-C9FEDCFF62D4}" type="slidenum">
              <a:rPr lang="fr-FR" smtClean="0">
                <a:solidFill>
                  <a:prstClr val="black">
                    <a:tint val="75000"/>
                  </a:prstClr>
                </a:solidFill>
              </a:rPr>
              <a:pPr/>
              <a:t>‹#›</a:t>
            </a:fld>
            <a:endParaRPr lang="fr-FR">
              <a:solidFill>
                <a:prstClr val="black">
                  <a:tint val="75000"/>
                </a:prstClr>
              </a:solidFill>
            </a:endParaRPr>
          </a:p>
        </p:txBody>
      </p:sp>
      <p:sp>
        <p:nvSpPr>
          <p:cNvPr id="10" name="Espace réservé du texte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19263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524105" y="1122363"/>
            <a:ext cx="9144633" cy="2387601"/>
          </a:xfrm>
          <a:prstGeom prst="rect">
            <a:avLst/>
          </a:prstGeom>
        </p:spPr>
        <p:txBody>
          <a:bodyPr anchor="b"/>
          <a:lstStyle>
            <a:lvl1pPr algn="ctr">
              <a:defRPr sz="5600"/>
            </a:lvl1pPr>
          </a:lstStyle>
          <a:p>
            <a:r>
              <a:t>Titeltekst</a:t>
            </a:r>
          </a:p>
        </p:txBody>
      </p:sp>
      <p:sp>
        <p:nvSpPr>
          <p:cNvPr id="12" name="Hoofdtekst - niveau één…"/>
          <p:cNvSpPr txBox="1">
            <a:spLocks noGrp="1"/>
          </p:cNvSpPr>
          <p:nvPr>
            <p:ph type="body" sz="quarter" idx="1"/>
          </p:nvPr>
        </p:nvSpPr>
        <p:spPr>
          <a:xfrm>
            <a:off x="1524105" y="3602038"/>
            <a:ext cx="9144633" cy="1655763"/>
          </a:xfrm>
          <a:prstGeom prst="rect">
            <a:avLst/>
          </a:prstGeom>
        </p:spPr>
        <p:txBody>
          <a:bodyPr/>
          <a:lstStyle>
            <a:lvl1pPr marL="0" indent="0" algn="ctr">
              <a:buSzTx/>
              <a:buFontTx/>
              <a:buNone/>
              <a:defRPr sz="2250"/>
            </a:lvl1pPr>
            <a:lvl2pPr marL="0" indent="430317" algn="ctr">
              <a:buSzTx/>
              <a:buFontTx/>
              <a:buNone/>
              <a:defRPr sz="2250"/>
            </a:lvl2pPr>
            <a:lvl3pPr marL="0" indent="860634" algn="ctr">
              <a:buSzTx/>
              <a:buFontTx/>
              <a:buNone/>
              <a:defRPr sz="2250"/>
            </a:lvl3pPr>
            <a:lvl4pPr marL="0" indent="1290950" algn="ctr">
              <a:buSzTx/>
              <a:buFontTx/>
              <a:buNone/>
              <a:defRPr sz="2250"/>
            </a:lvl4pPr>
            <a:lvl5pPr marL="0" indent="1721266" algn="ctr">
              <a:buSzTx/>
              <a:buFontTx/>
              <a:buNone/>
              <a:defRPr sz="225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058262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A3E5FD-1B62-4985-95E0-03831D9D3A42}"/>
              </a:ext>
            </a:extLst>
          </p:cNvPr>
          <p:cNvSpPr>
            <a:spLocks noGrp="1"/>
          </p:cNvSpPr>
          <p:nvPr>
            <p:ph type="ctrTitle"/>
          </p:nvPr>
        </p:nvSpPr>
        <p:spPr>
          <a:xfrm>
            <a:off x="1524000" y="1122363"/>
            <a:ext cx="9144000" cy="2387600"/>
          </a:xfrm>
        </p:spPr>
        <p:txBody>
          <a:bodyPr anchor="b"/>
          <a:lstStyle>
            <a:lvl1pPr algn="ctr">
              <a:defRPr sz="6000">
                <a:solidFill>
                  <a:srgbClr val="222D4D"/>
                </a:solidFill>
              </a:defRPr>
            </a:lvl1pPr>
          </a:lstStyle>
          <a:p>
            <a:r>
              <a:rPr lang="pl-PL"/>
              <a:t>Kliknij, aby edytować styl</a:t>
            </a:r>
          </a:p>
        </p:txBody>
      </p:sp>
      <p:sp>
        <p:nvSpPr>
          <p:cNvPr id="3" name="Podtytuł 2">
            <a:extLst>
              <a:ext uri="{FF2B5EF4-FFF2-40B4-BE49-F238E27FC236}">
                <a16:creationId xmlns:a16="http://schemas.microsoft.com/office/drawing/2014/main" id="{0D412F3E-7EC9-4C74-ABEE-88EE3DFDF20E}"/>
              </a:ext>
            </a:extLst>
          </p:cNvPr>
          <p:cNvSpPr>
            <a:spLocks noGrp="1"/>
          </p:cNvSpPr>
          <p:nvPr>
            <p:ph type="subTitle" idx="1"/>
          </p:nvPr>
        </p:nvSpPr>
        <p:spPr>
          <a:xfrm>
            <a:off x="1524000" y="3602038"/>
            <a:ext cx="9144000" cy="1655762"/>
          </a:xfrm>
        </p:spPr>
        <p:txBody>
          <a:bodyPr/>
          <a:lstStyle>
            <a:lvl1pPr marL="0" indent="0" algn="ctr">
              <a:buNone/>
              <a:defRPr sz="2400">
                <a:solidFill>
                  <a:srgbClr val="2184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167F661-89E7-4B7E-B35F-A2FB59EA6566}"/>
              </a:ext>
            </a:extLst>
          </p:cNvPr>
          <p:cNvSpPr>
            <a:spLocks noGrp="1"/>
          </p:cNvSpPr>
          <p:nvPr>
            <p:ph type="dt" sz="half" idx="10"/>
          </p:nvPr>
        </p:nvSpPr>
        <p:spPr/>
        <p:txBody>
          <a:bodyPr/>
          <a:lstStyle/>
          <a:p>
            <a:fld id="{04F27F6A-1411-4492-A640-DA25330F0B81}" type="datetimeFigureOut">
              <a:rPr lang="pl-PL" smtClean="0"/>
              <a:t>11.10.2023</a:t>
            </a:fld>
            <a:endParaRPr lang="pl-PL"/>
          </a:p>
        </p:txBody>
      </p:sp>
      <p:sp>
        <p:nvSpPr>
          <p:cNvPr id="5" name="Symbol zastępczy stopki 4">
            <a:extLst>
              <a:ext uri="{FF2B5EF4-FFF2-40B4-BE49-F238E27FC236}">
                <a16:creationId xmlns:a16="http://schemas.microsoft.com/office/drawing/2014/main" id="{E10D509B-3DAF-4CB0-A247-45F70E120AA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C13934D-73A3-44E7-9C5D-C82795F0E52D}"/>
              </a:ext>
            </a:extLst>
          </p:cNvPr>
          <p:cNvSpPr>
            <a:spLocks noGrp="1"/>
          </p:cNvSpPr>
          <p:nvPr>
            <p:ph type="sldNum" sz="quarter" idx="12"/>
          </p:nvPr>
        </p:nvSpPr>
        <p:spPr/>
        <p:txBody>
          <a:bodyPr/>
          <a:lstStyle/>
          <a:p>
            <a:fld id="{EDB0C2BB-D97F-486A-A8A2-EBF64814CA80}" type="slidenum">
              <a:rPr lang="pl-PL" smtClean="0"/>
              <a:t>‹#›</a:t>
            </a:fld>
            <a:endParaRPr lang="pl-PL"/>
          </a:p>
        </p:txBody>
      </p:sp>
    </p:spTree>
    <p:extLst>
      <p:ext uri="{BB962C8B-B14F-4D97-AF65-F5344CB8AC3E}">
        <p14:creationId xmlns:p14="http://schemas.microsoft.com/office/powerpoint/2010/main" val="1419316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4.jpeg"/><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02FAD39-5F77-4ADB-A5BA-65A0AAE7A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5AF07B44-84AD-4FCD-B3CD-86B382EE6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1DBA47E-D161-4B15-9743-DC5FFDDD12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E7AC031A-0959-4887-9D6A-0479DB64A7FA}" type="datetimeFigureOut">
              <a:rPr lang="pl-PL" smtClean="0"/>
              <a:pPr/>
              <a:t>11.10.2023</a:t>
            </a:fld>
            <a:endParaRPr lang="pl-PL"/>
          </a:p>
        </p:txBody>
      </p:sp>
      <p:sp>
        <p:nvSpPr>
          <p:cNvPr id="5" name="Symbol zastępczy stopki 4">
            <a:extLst>
              <a:ext uri="{FF2B5EF4-FFF2-40B4-BE49-F238E27FC236}">
                <a16:creationId xmlns:a16="http://schemas.microsoft.com/office/drawing/2014/main" id="{E4AF6346-FF93-44FD-ACE3-68BF46A5E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pl-PL"/>
          </a:p>
        </p:txBody>
      </p:sp>
      <p:sp>
        <p:nvSpPr>
          <p:cNvPr id="6" name="Symbol zastępczy numeru slajdu 5">
            <a:extLst>
              <a:ext uri="{FF2B5EF4-FFF2-40B4-BE49-F238E27FC236}">
                <a16:creationId xmlns:a16="http://schemas.microsoft.com/office/drawing/2014/main" id="{8FAEEC04-6202-413F-9E4A-E0E3A11280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2AF8AA39-62FF-45A3-91C3-E95EBE93D6FB}" type="slidenum">
              <a:rPr lang="pl-PL" smtClean="0"/>
              <a:pPr/>
              <a:t>‹#›</a:t>
            </a:fld>
            <a:endParaRPr lang="pl-PL"/>
          </a:p>
        </p:txBody>
      </p:sp>
    </p:spTree>
    <p:extLst>
      <p:ext uri="{BB962C8B-B14F-4D97-AF65-F5344CB8AC3E}">
        <p14:creationId xmlns:p14="http://schemas.microsoft.com/office/powerpoint/2010/main" val="2876876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5" r:id="rId8"/>
  </p:sldLayoutIdLst>
  <p:txStyles>
    <p:titleStyle>
      <a:lvl1pPr algn="l" defTabSz="914400" rtl="0" eaLnBrk="1" latinLnBrk="0" hangingPunct="1">
        <a:lnSpc>
          <a:spcPct val="90000"/>
        </a:lnSpc>
        <a:spcBef>
          <a:spcPct val="0"/>
        </a:spcBef>
        <a:buNone/>
        <a:defRPr sz="3600" b="1"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D1D6EC5-B1AF-4F97-B1C6-5DA1B3F5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3DBA5E2-0A3B-45A1-B268-756DDB060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85D8EE6-3840-4B50-825C-E5AE193B0193}"/>
              </a:ext>
            </a:extLst>
          </p:cNvPr>
          <p:cNvSpPr>
            <a:spLocks noGrp="1"/>
          </p:cNvSpPr>
          <p:nvPr>
            <p:ph type="dt" sz="half" idx="2"/>
          </p:nvPr>
        </p:nvSpPr>
        <p:spPr>
          <a:xfrm>
            <a:off x="838200" y="6307861"/>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4F27F6A-1411-4492-A640-DA25330F0B81}" type="datetimeFigureOut">
              <a:rPr lang="pl-PL" smtClean="0"/>
              <a:pPr/>
              <a:t>11.10.2023</a:t>
            </a:fld>
            <a:endParaRPr lang="pl-PL"/>
          </a:p>
        </p:txBody>
      </p:sp>
      <p:sp>
        <p:nvSpPr>
          <p:cNvPr id="5" name="Symbol zastępczy stopki 4">
            <a:extLst>
              <a:ext uri="{FF2B5EF4-FFF2-40B4-BE49-F238E27FC236}">
                <a16:creationId xmlns:a16="http://schemas.microsoft.com/office/drawing/2014/main" id="{DF5C60C9-4F3C-4586-A8B9-92E94663CABC}"/>
              </a:ext>
            </a:extLst>
          </p:cNvPr>
          <p:cNvSpPr>
            <a:spLocks noGrp="1"/>
          </p:cNvSpPr>
          <p:nvPr>
            <p:ph type="ftr" sz="quarter" idx="3"/>
          </p:nvPr>
        </p:nvSpPr>
        <p:spPr>
          <a:xfrm>
            <a:off x="4038600" y="630786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pl-PL"/>
          </a:p>
        </p:txBody>
      </p:sp>
      <p:sp>
        <p:nvSpPr>
          <p:cNvPr id="6" name="Symbol zastępczy numeru slajdu 5">
            <a:extLst>
              <a:ext uri="{FF2B5EF4-FFF2-40B4-BE49-F238E27FC236}">
                <a16:creationId xmlns:a16="http://schemas.microsoft.com/office/drawing/2014/main" id="{0F765005-D4CE-4029-B7BF-5A26A22C4E3E}"/>
              </a:ext>
            </a:extLst>
          </p:cNvPr>
          <p:cNvSpPr>
            <a:spLocks noGrp="1"/>
          </p:cNvSpPr>
          <p:nvPr>
            <p:ph type="sldNum" sz="quarter" idx="4"/>
          </p:nvPr>
        </p:nvSpPr>
        <p:spPr>
          <a:xfrm>
            <a:off x="8610600" y="6307861"/>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EDB0C2BB-D97F-486A-A8A2-EBF64814CA80}" type="slidenum">
              <a:rPr lang="pl-PL" smtClean="0"/>
              <a:pPr/>
              <a:t>‹#›</a:t>
            </a:fld>
            <a:endParaRPr lang="pl-PL"/>
          </a:p>
        </p:txBody>
      </p:sp>
    </p:spTree>
    <p:extLst>
      <p:ext uri="{BB962C8B-B14F-4D97-AF65-F5344CB8AC3E}">
        <p14:creationId xmlns:p14="http://schemas.microsoft.com/office/powerpoint/2010/main" val="373800876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3600" b="1"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a:defRPr sz="1440">
                <a:solidFill>
                  <a:schemeClr val="tx1">
                    <a:tint val="75000"/>
                  </a:schemeClr>
                </a:solidFill>
              </a:defRPr>
            </a:lvl1pPr>
          </a:lstStyle>
          <a:p>
            <a:pPr>
              <a:defRPr/>
            </a:pPr>
            <a:endParaRPr lang="es-ES"/>
          </a:p>
        </p:txBody>
      </p:sp>
      <p:sp>
        <p:nvSpPr>
          <p:cNvPr id="5" name="Marcador de pie de página 4"/>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a:defRPr sz="144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11705168" y="6229351"/>
            <a:ext cx="486833" cy="628650"/>
          </a:xfrm>
          <a:prstGeom prst="rect">
            <a:avLst/>
          </a:prstGeom>
        </p:spPr>
        <p:txBody>
          <a:bodyPr vert="horz" lIns="36000" tIns="45720" rIns="91440" bIns="45720" rtlCol="0" anchor="ctr"/>
          <a:lstStyle>
            <a:lvl1pPr algn="r">
              <a:defRPr sz="1440" b="1">
                <a:solidFill>
                  <a:srgbClr val="000090"/>
                </a:solidFill>
              </a:defRPr>
            </a:lvl1pPr>
          </a:lstStyle>
          <a:p>
            <a:pPr>
              <a:defRPr/>
            </a:pPr>
            <a:fld id="{5D4E870D-84AA-A14C-BB0A-EE1237CCF1A2}" type="slidenum">
              <a:rPr lang="es-ES" smtClean="0"/>
              <a:pPr>
                <a:defRPr/>
              </a:pPr>
              <a:t>‹#›</a:t>
            </a:fld>
            <a:endParaRPr lang="es-ES" dirty="0"/>
          </a:p>
        </p:txBody>
      </p:sp>
    </p:spTree>
    <p:extLst>
      <p:ext uri="{BB962C8B-B14F-4D97-AF65-F5344CB8AC3E}">
        <p14:creationId xmlns:p14="http://schemas.microsoft.com/office/powerpoint/2010/main" val="334311125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hf hdr="0" ftr="0" dt="0"/>
  <p:txStyles>
    <p:titleStyle>
      <a:lvl1pPr algn="l" defTabSz="548640" rtl="0" eaLnBrk="0" fontAlgn="base" hangingPunct="0">
        <a:spcBef>
          <a:spcPct val="0"/>
        </a:spcBef>
        <a:spcAft>
          <a:spcPct val="0"/>
        </a:spcAft>
        <a:defRPr sz="1440" b="1" kern="1200">
          <a:solidFill>
            <a:srgbClr val="FFFFFF"/>
          </a:solidFill>
          <a:latin typeface="+mn-lt"/>
          <a:ea typeface="ヒラギノ角ゴ Pro W3" charset="0"/>
          <a:cs typeface="ヒラギノ角ゴ Pro W3" charset="0"/>
        </a:defRPr>
      </a:lvl1pPr>
      <a:lvl2pPr algn="ctr" defTabSz="548640" rtl="0" eaLnBrk="0" fontAlgn="base" hangingPunct="0">
        <a:spcBef>
          <a:spcPct val="0"/>
        </a:spcBef>
        <a:spcAft>
          <a:spcPct val="0"/>
        </a:spcAft>
        <a:defRPr sz="3360">
          <a:solidFill>
            <a:schemeClr val="tx1"/>
          </a:solidFill>
          <a:latin typeface="Calibri" charset="0"/>
          <a:ea typeface="ヒラギノ角ゴ Pro W3" charset="0"/>
          <a:cs typeface="ヒラギノ角ゴ Pro W3" charset="0"/>
        </a:defRPr>
      </a:lvl2pPr>
      <a:lvl3pPr algn="ctr" defTabSz="548640" rtl="0" eaLnBrk="0" fontAlgn="base" hangingPunct="0">
        <a:spcBef>
          <a:spcPct val="0"/>
        </a:spcBef>
        <a:spcAft>
          <a:spcPct val="0"/>
        </a:spcAft>
        <a:defRPr sz="3360">
          <a:solidFill>
            <a:schemeClr val="tx1"/>
          </a:solidFill>
          <a:latin typeface="Calibri" charset="0"/>
          <a:ea typeface="ヒラギノ角ゴ Pro W3" charset="0"/>
          <a:cs typeface="ヒラギノ角ゴ Pro W3" charset="0"/>
        </a:defRPr>
      </a:lvl3pPr>
      <a:lvl4pPr algn="ctr" defTabSz="548640" rtl="0" eaLnBrk="0" fontAlgn="base" hangingPunct="0">
        <a:spcBef>
          <a:spcPct val="0"/>
        </a:spcBef>
        <a:spcAft>
          <a:spcPct val="0"/>
        </a:spcAft>
        <a:defRPr sz="3360">
          <a:solidFill>
            <a:schemeClr val="tx1"/>
          </a:solidFill>
          <a:latin typeface="Calibri" charset="0"/>
          <a:ea typeface="ヒラギノ角ゴ Pro W3" charset="0"/>
          <a:cs typeface="ヒラギノ角ゴ Pro W3" charset="0"/>
        </a:defRPr>
      </a:lvl4pPr>
      <a:lvl5pPr algn="ctr" defTabSz="548640" rtl="0" eaLnBrk="0" fontAlgn="base" hangingPunct="0">
        <a:spcBef>
          <a:spcPct val="0"/>
        </a:spcBef>
        <a:spcAft>
          <a:spcPct val="0"/>
        </a:spcAft>
        <a:defRPr sz="3360">
          <a:solidFill>
            <a:schemeClr val="tx1"/>
          </a:solidFill>
          <a:latin typeface="Calibri" charset="0"/>
          <a:ea typeface="ヒラギノ角ゴ Pro W3" charset="0"/>
          <a:cs typeface="ヒラギノ角ゴ Pro W3" charset="0"/>
        </a:defRPr>
      </a:lvl5pPr>
      <a:lvl6pPr marL="548640" algn="ctr" defTabSz="548640" rtl="0" fontAlgn="base">
        <a:spcBef>
          <a:spcPct val="0"/>
        </a:spcBef>
        <a:spcAft>
          <a:spcPct val="0"/>
        </a:spcAft>
        <a:defRPr sz="3360">
          <a:solidFill>
            <a:schemeClr val="tx1"/>
          </a:solidFill>
          <a:latin typeface="Calibri" charset="0"/>
          <a:ea typeface="ヒラギノ角ゴ Pro W3" charset="0"/>
          <a:cs typeface="ヒラギノ角ゴ Pro W3" charset="0"/>
        </a:defRPr>
      </a:lvl6pPr>
      <a:lvl7pPr marL="1097280" algn="ctr" defTabSz="548640" rtl="0" fontAlgn="base">
        <a:spcBef>
          <a:spcPct val="0"/>
        </a:spcBef>
        <a:spcAft>
          <a:spcPct val="0"/>
        </a:spcAft>
        <a:defRPr sz="3360">
          <a:solidFill>
            <a:schemeClr val="tx1"/>
          </a:solidFill>
          <a:latin typeface="Calibri" charset="0"/>
          <a:ea typeface="ヒラギノ角ゴ Pro W3" charset="0"/>
          <a:cs typeface="ヒラギノ角ゴ Pro W3" charset="0"/>
        </a:defRPr>
      </a:lvl7pPr>
      <a:lvl8pPr marL="1645920" algn="ctr" defTabSz="548640" rtl="0" fontAlgn="base">
        <a:spcBef>
          <a:spcPct val="0"/>
        </a:spcBef>
        <a:spcAft>
          <a:spcPct val="0"/>
        </a:spcAft>
        <a:defRPr sz="3360">
          <a:solidFill>
            <a:schemeClr val="tx1"/>
          </a:solidFill>
          <a:latin typeface="Calibri" charset="0"/>
          <a:ea typeface="ヒラギノ角ゴ Pro W3" charset="0"/>
          <a:cs typeface="ヒラギノ角ゴ Pro W3" charset="0"/>
        </a:defRPr>
      </a:lvl8pPr>
      <a:lvl9pPr marL="2194560" algn="ctr" defTabSz="548640" rtl="0" fontAlgn="base">
        <a:spcBef>
          <a:spcPct val="0"/>
        </a:spcBef>
        <a:spcAft>
          <a:spcPct val="0"/>
        </a:spcAft>
        <a:defRPr sz="3360">
          <a:solidFill>
            <a:schemeClr val="tx1"/>
          </a:solidFill>
          <a:latin typeface="Calibri" charset="0"/>
          <a:ea typeface="ヒラギノ角ゴ Pro W3" charset="0"/>
          <a:cs typeface="ヒラギノ角ゴ Pro W3" charset="0"/>
        </a:defRPr>
      </a:lvl9pPr>
    </p:titleStyle>
    <p:bodyStyle>
      <a:lvl1pPr marL="411480" indent="-411480" algn="l" defTabSz="548640" rtl="0" eaLnBrk="0" fontAlgn="base" hangingPunct="0">
        <a:spcBef>
          <a:spcPct val="20000"/>
        </a:spcBef>
        <a:spcAft>
          <a:spcPct val="0"/>
        </a:spcAft>
        <a:buFont typeface="Arial" charset="0"/>
        <a:buChar char="•"/>
        <a:defRPr sz="1920" kern="1200">
          <a:solidFill>
            <a:schemeClr val="tx1"/>
          </a:solidFill>
          <a:latin typeface="+mn-lt"/>
          <a:ea typeface="ヒラギノ角ゴ Pro W3" charset="0"/>
          <a:cs typeface="ヒラギノ角ゴ Pro W3" charset="0"/>
        </a:defRPr>
      </a:lvl1pPr>
      <a:lvl2pPr marL="891540" indent="-342900" algn="l" defTabSz="548640" rtl="0" eaLnBrk="0" fontAlgn="base" hangingPunct="0">
        <a:spcBef>
          <a:spcPct val="20000"/>
        </a:spcBef>
        <a:spcAft>
          <a:spcPct val="0"/>
        </a:spcAft>
        <a:buFont typeface="Arial" charset="0"/>
        <a:buChar char="–"/>
        <a:defRPr sz="1920" kern="1200">
          <a:solidFill>
            <a:schemeClr val="tx1"/>
          </a:solidFill>
          <a:latin typeface="+mn-lt"/>
          <a:ea typeface="ヒラギノ角ゴ Pro W3" charset="0"/>
          <a:cs typeface="+mn-cs"/>
        </a:defRPr>
      </a:lvl2pPr>
      <a:lvl3pPr marL="1371600" indent="-274320" algn="l" defTabSz="548640" rtl="0" eaLnBrk="0" fontAlgn="base" hangingPunct="0">
        <a:spcBef>
          <a:spcPct val="20000"/>
        </a:spcBef>
        <a:spcAft>
          <a:spcPct val="0"/>
        </a:spcAft>
        <a:buFont typeface="Arial" charset="0"/>
        <a:buChar char="•"/>
        <a:defRPr sz="1920" kern="1200">
          <a:solidFill>
            <a:schemeClr val="tx1"/>
          </a:solidFill>
          <a:latin typeface="+mn-lt"/>
          <a:ea typeface="ヒラギノ角ゴ Pro W3" charset="0"/>
          <a:cs typeface="+mn-cs"/>
        </a:defRPr>
      </a:lvl3pPr>
      <a:lvl4pPr marL="1920240" indent="-274320" algn="l" defTabSz="548640" rtl="0" eaLnBrk="0" fontAlgn="base" hangingPunct="0">
        <a:spcBef>
          <a:spcPct val="20000"/>
        </a:spcBef>
        <a:spcAft>
          <a:spcPct val="0"/>
        </a:spcAft>
        <a:buFont typeface="Arial" charset="0"/>
        <a:buChar char="–"/>
        <a:defRPr sz="1920" kern="1200">
          <a:solidFill>
            <a:schemeClr val="tx1"/>
          </a:solidFill>
          <a:latin typeface="+mn-lt"/>
          <a:ea typeface="ヒラギノ角ゴ Pro W3" charset="0"/>
          <a:cs typeface="+mn-cs"/>
        </a:defRPr>
      </a:lvl4pPr>
      <a:lvl5pPr marL="2468880" indent="-274320" algn="l" defTabSz="548640" rtl="0" eaLnBrk="0" fontAlgn="base" hangingPunct="0">
        <a:spcBef>
          <a:spcPct val="20000"/>
        </a:spcBef>
        <a:spcAft>
          <a:spcPct val="0"/>
        </a:spcAft>
        <a:buFont typeface="Arial" charset="0"/>
        <a:buChar char="»"/>
        <a:defRPr sz="1920" kern="1200">
          <a:solidFill>
            <a:schemeClr val="tx1"/>
          </a:solidFill>
          <a:latin typeface="+mn-lt"/>
          <a:ea typeface="ヒラギノ角ゴ Pro W3" charset="0"/>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s-E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hnschrift" panose="020B0502040204020203" pitchFamily="34" charset="0"/>
              </a:defRPr>
            </a:lvl1pPr>
          </a:lstStyle>
          <a:p>
            <a:fld id="{C17751BF-F625-4BBC-B437-3193FBB9F820}" type="datetimeFigureOut">
              <a:rPr lang="pt-PT" smtClean="0"/>
              <a:pPr/>
              <a:t>11/10/2023</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hnschrift" panose="020B0502040204020203" pitchFamily="34" charset="0"/>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hnschrift" panose="020B0502040204020203" pitchFamily="34" charset="0"/>
              </a:defRPr>
            </a:lvl1pPr>
          </a:lstStyle>
          <a:p>
            <a:fld id="{C3DDCB48-6630-4E05-A487-84DDA28F3208}" type="slidenum">
              <a:rPr lang="pt-PT" smtClean="0"/>
              <a:pPr/>
              <a:t>‹#›</a:t>
            </a:fld>
            <a:endParaRPr lang="pt-PT" dirty="0"/>
          </a:p>
        </p:txBody>
      </p:sp>
    </p:spTree>
    <p:extLst>
      <p:ext uri="{BB962C8B-B14F-4D97-AF65-F5344CB8AC3E}">
        <p14:creationId xmlns:p14="http://schemas.microsoft.com/office/powerpoint/2010/main" val="23685769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6AFE7F-B3F9-43A7-83E8-313424825395}" type="datetimeFigureOut">
              <a:rPr lang="ro-RO" smtClean="0"/>
              <a:t>11.10.2023</a:t>
            </a:fld>
            <a:endParaRPr lang="ro-RO"/>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o-RO"/>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5CD452B-E029-4E26-98BA-1FAC250AB55A}" type="slidenum">
              <a:rPr lang="ro-RO" smtClean="0"/>
              <a:t>‹#›</a:t>
            </a:fld>
            <a:endParaRPr lang="ro-RO"/>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48000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ro-RO"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ro-RO"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A684D5D-30BB-4CD6-9814-B1763F738BD8}" type="datetimeFigureOut">
              <a:rPr lang="ro-RO">
                <a:solidFill>
                  <a:prstClr val="black">
                    <a:tint val="75000"/>
                  </a:prstClr>
                </a:solidFill>
              </a:rPr>
              <a:pPr>
                <a:defRPr/>
              </a:pPr>
              <a:t>11.10.2023</a:t>
            </a:fld>
            <a:endParaRPr lang="ro-RO">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o-RO">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E6634B1-8F26-4B4C-87C8-FB0478DA9BA4}" type="slidenum">
              <a:rPr lang="ro-RO">
                <a:solidFill>
                  <a:prstClr val="black">
                    <a:tint val="75000"/>
                  </a:prstClr>
                </a:solidFill>
              </a:rPr>
              <a:pPr>
                <a:defRPr/>
              </a:pPr>
              <a:t>‹#›</a:t>
            </a:fld>
            <a:endParaRPr lang="ro-RO">
              <a:solidFill>
                <a:prstClr val="black">
                  <a:tint val="75000"/>
                </a:prstClr>
              </a:solidFill>
            </a:endParaRPr>
          </a:p>
        </p:txBody>
      </p:sp>
    </p:spTree>
    <p:extLst>
      <p:ext uri="{BB962C8B-B14F-4D97-AF65-F5344CB8AC3E}">
        <p14:creationId xmlns:p14="http://schemas.microsoft.com/office/powerpoint/2010/main" val="6830217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6D91B86-FF97-0891-CCC5-409CD352CB8A}"/>
              </a:ext>
            </a:extLst>
          </p:cNvPr>
          <p:cNvSpPr/>
          <p:nvPr/>
        </p:nvSpPr>
        <p:spPr>
          <a:xfrm>
            <a:off x="0" y="0"/>
            <a:ext cx="12192000" cy="965200"/>
          </a:xfrm>
          <a:prstGeom prst="rect">
            <a:avLst/>
          </a:prstGeom>
          <a:solidFill>
            <a:srgbClr val="00B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jdelijke aanduiding voor titel 1">
            <a:extLst>
              <a:ext uri="{FF2B5EF4-FFF2-40B4-BE49-F238E27FC236}">
                <a16:creationId xmlns:a16="http://schemas.microsoft.com/office/drawing/2014/main" id="{B315CD73-8A1A-CD4B-B586-8E99DCDC718A}"/>
              </a:ext>
            </a:extLst>
          </p:cNvPr>
          <p:cNvSpPr>
            <a:spLocks noGrp="1"/>
          </p:cNvSpPr>
          <p:nvPr>
            <p:ph type="title"/>
          </p:nvPr>
        </p:nvSpPr>
        <p:spPr>
          <a:xfrm>
            <a:off x="2156947" y="209915"/>
            <a:ext cx="9777925" cy="575254"/>
          </a:xfrm>
          <a:prstGeom prst="rect">
            <a:avLst/>
          </a:prstGeom>
        </p:spPr>
        <p:txBody>
          <a:bodyPr vert="horz" lIns="91440" tIns="45720" rIns="91440" bIns="45720" rtlCol="0" anchor="ctr">
            <a:noAutofit/>
          </a:bodyPr>
          <a:lstStyle/>
          <a:p>
            <a:r>
              <a:rPr lang="nl-NL"/>
              <a:t>Klik om stijl te bewerken</a:t>
            </a:r>
          </a:p>
        </p:txBody>
      </p:sp>
      <p:pic>
        <p:nvPicPr>
          <p:cNvPr id="4" name="Afbeelding 3">
            <a:extLst>
              <a:ext uri="{FF2B5EF4-FFF2-40B4-BE49-F238E27FC236}">
                <a16:creationId xmlns:a16="http://schemas.microsoft.com/office/drawing/2014/main" id="{F4EC3278-9063-6246-B25A-719DA1A77805}"/>
              </a:ext>
            </a:extLst>
          </p:cNvPr>
          <p:cNvPicPr>
            <a:picLocks noChangeAspect="1"/>
          </p:cNvPicPr>
          <p:nvPr/>
        </p:nvPicPr>
        <p:blipFill>
          <a:blip r:embed="rId11"/>
          <a:stretch>
            <a:fillRect/>
          </a:stretch>
        </p:blipFill>
        <p:spPr>
          <a:xfrm>
            <a:off x="0" y="0"/>
            <a:ext cx="1938942" cy="965200"/>
          </a:xfrm>
          <a:prstGeom prst="rect">
            <a:avLst/>
          </a:prstGeom>
        </p:spPr>
      </p:pic>
      <p:sp>
        <p:nvSpPr>
          <p:cNvPr id="5" name="Slide Number Placeholder 4">
            <a:extLst>
              <a:ext uri="{FF2B5EF4-FFF2-40B4-BE49-F238E27FC236}">
                <a16:creationId xmlns:a16="http://schemas.microsoft.com/office/drawing/2014/main" id="{DD65EEB9-C1F7-98AB-5AFC-4E463CA642C0}"/>
              </a:ext>
            </a:extLst>
          </p:cNvPr>
          <p:cNvSpPr>
            <a:spLocks noGrp="1"/>
          </p:cNvSpPr>
          <p:nvPr>
            <p:ph type="sldNum" sz="quarter" idx="4"/>
          </p:nvPr>
        </p:nvSpPr>
        <p:spPr>
          <a:xfrm>
            <a:off x="9191672" y="64655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E4EC7-FC56-477C-9794-739AF2B3D69E}" type="slidenum">
              <a:rPr lang="en-NL" smtClean="0"/>
              <a:t>‹#›</a:t>
            </a:fld>
            <a:endParaRPr lang="en-NL"/>
          </a:p>
        </p:txBody>
      </p:sp>
    </p:spTree>
    <p:extLst>
      <p:ext uri="{BB962C8B-B14F-4D97-AF65-F5344CB8AC3E}">
        <p14:creationId xmlns:p14="http://schemas.microsoft.com/office/powerpoint/2010/main" val="395153821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txStyles>
    <p:title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euratex.eu/projects-initiatives/regiogreentex/" TargetMode="External"/><Relationship Id="rId3" Type="http://schemas.openxmlformats.org/officeDocument/2006/relationships/hyperlink" Target="https://www.interregeurope.eu/sirenergy" TargetMode="External"/><Relationship Id="rId7" Type="http://schemas.openxmlformats.org/officeDocument/2006/relationships/image" Target="../media/image37.jpg"/><Relationship Id="rId2"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hyperlink" Target="https://research-and-innovation.ec.europa.eu/funding/funding-opportunities/funding-programmes-and-open-calls/horizon-europe/eu-missions-horizon-europe/climate-neutral-and-smart-cities_en" TargetMode="External"/><Relationship Id="rId11" Type="http://schemas.openxmlformats.org/officeDocument/2006/relationships/image" Target="../media/image40.png"/><Relationship Id="rId5" Type="http://schemas.openxmlformats.org/officeDocument/2006/relationships/image" Target="../media/image36.jpeg"/><Relationship Id="rId10" Type="http://schemas.openxmlformats.org/officeDocument/2006/relationships/image" Target="../media/image39.jpeg"/><Relationship Id="rId4" Type="http://schemas.openxmlformats.org/officeDocument/2006/relationships/hyperlink" Target="https://www.primariadarabani.ro/wp-content/uploads/2023/02/SDL-Darabani_machetat_cu-coperti.pdf" TargetMode="External"/><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hyperlink" Target="https://rubikhub.ro/" TargetMode="External"/><Relationship Id="rId7" Type="http://schemas.openxmlformats.org/officeDocument/2006/relationships/hyperlink" Target="https://digital-innovation.zone/en/home/" TargetMode="External"/><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hyperlink" Target="https://crsnordest.ro/" TargetMode="External"/><Relationship Id="rId15" Type="http://schemas.openxmlformats.org/officeDocument/2006/relationships/image" Target="../media/image49.jpeg"/><Relationship Id="rId10" Type="http://schemas.openxmlformats.org/officeDocument/2006/relationships/hyperlink" Target="https://www.imago-mol.ro/about-us/?lang=en" TargetMode="External"/><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8.jpg"/></Relationships>
</file>

<file path=ppt/slides/_rels/slide15.xml.rels><?xml version="1.0" encoding="UTF-8" standalone="yes"?>
<Relationships xmlns="http://schemas.openxmlformats.org/package/2006/relationships"><Relationship Id="rId8" Type="http://schemas.openxmlformats.org/officeDocument/2006/relationships/hyperlink" Target="https://www.facebook.com/adrnordest/" TargetMode="External"/><Relationship Id="rId3" Type="http://schemas.openxmlformats.org/officeDocument/2006/relationships/image" Target="../media/image50.png"/><Relationship Id="rId7" Type="http://schemas.openxmlformats.org/officeDocument/2006/relationships/hyperlink" Target="https://www.linkedin.com/company/adrnordest/" TargetMode="Externa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hyperlink" Target="mailto:adrnordest@adrnordest.ro" TargetMode="External"/><Relationship Id="rId5" Type="http://schemas.openxmlformats.org/officeDocument/2006/relationships/hyperlink" Target="http://www.inforegionordest.ro/" TargetMode="External"/><Relationship Id="rId4" Type="http://schemas.openxmlformats.org/officeDocument/2006/relationships/hyperlink" Target="http://www.adrnordest.ro/" TargetMode="External"/><Relationship Id="rId9"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9.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sis-egiz.eu/" TargetMode="External"/><Relationship Id="rId2" Type="http://schemas.openxmlformats.org/officeDocument/2006/relationships/hyperlink" Target="mailto:direktor@sis-egiz.eu" TargetMode="External"/><Relationship Id="rId1" Type="http://schemas.openxmlformats.org/officeDocument/2006/relationships/slideLayout" Target="../slideLayouts/slideLayout5.xml"/><Relationship Id="rId4" Type="http://schemas.openxmlformats.org/officeDocument/2006/relationships/hyperlink" Target="http://www.sripzdravje-medicina.si/"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jpeg"/><Relationship Id="rId3" Type="http://schemas.openxmlformats.org/officeDocument/2006/relationships/image" Target="../media/image70.jpe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7.xml"/><Relationship Id="rId16" Type="http://schemas.openxmlformats.org/officeDocument/2006/relationships/image" Target="../media/image83.jpeg"/><Relationship Id="rId20" Type="http://schemas.openxmlformats.org/officeDocument/2006/relationships/image" Target="../media/image87.png"/><Relationship Id="rId1" Type="http://schemas.openxmlformats.org/officeDocument/2006/relationships/slideLayout" Target="../slideLayouts/slideLayout8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2.jp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90.png"/><Relationship Id="rId2" Type="http://schemas.openxmlformats.org/officeDocument/2006/relationships/diagramData" Target="../diagrams/data3.xml"/><Relationship Id="rId1" Type="http://schemas.openxmlformats.org/officeDocument/2006/relationships/slideLayout" Target="../slideLayouts/slideLayout80.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80.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3C19C023-DF3D-4D81-BFB0-DBE1AC5B68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6770" y="226130"/>
            <a:ext cx="2123468" cy="1464461"/>
          </a:xfrm>
          <a:prstGeom prst="rect">
            <a:avLst/>
          </a:prstGeom>
        </p:spPr>
      </p:pic>
      <p:sp>
        <p:nvSpPr>
          <p:cNvPr id="10" name="pole tekstowe 9">
            <a:extLst>
              <a:ext uri="{FF2B5EF4-FFF2-40B4-BE49-F238E27FC236}">
                <a16:creationId xmlns:a16="http://schemas.microsoft.com/office/drawing/2014/main" id="{46A73262-19DB-41A3-89F0-CB132C94D8EB}"/>
              </a:ext>
            </a:extLst>
          </p:cNvPr>
          <p:cNvSpPr txBox="1"/>
          <p:nvPr/>
        </p:nvSpPr>
        <p:spPr>
          <a:xfrm>
            <a:off x="1929284" y="1920249"/>
            <a:ext cx="8721969" cy="2554545"/>
          </a:xfrm>
          <a:prstGeom prst="rect">
            <a:avLst/>
          </a:prstGeom>
          <a:noFill/>
        </p:spPr>
        <p:txBody>
          <a:bodyPr wrap="square" rtlCol="0" anchor="b" anchorCtr="0">
            <a:spAutoFit/>
          </a:bodyPr>
          <a:lstStyle/>
          <a:p>
            <a:r>
              <a:rPr lang="en-US" sz="4400" b="1" dirty="0">
                <a:solidFill>
                  <a:srgbClr val="2184B4"/>
                </a:solidFill>
                <a:latin typeface="Source Sans Pro" panose="020B0503030403020204" pitchFamily="34" charset="0"/>
                <a:ea typeface="Source Sans Pro" panose="020B0503030403020204" pitchFamily="34" charset="0"/>
              </a:rPr>
              <a:t>Vanguard Initiative region’s pilots activities leading by example in the post industrial transition</a:t>
            </a:r>
            <a:endParaRPr lang="pl-PL" sz="4400" b="1" dirty="0">
              <a:solidFill>
                <a:srgbClr val="2184B4"/>
              </a:solidFill>
              <a:latin typeface="Source Sans Pro" panose="020B0503030403020204" pitchFamily="34" charset="0"/>
              <a:ea typeface="Source Sans Pro" panose="020B0503030403020204" pitchFamily="34" charset="0"/>
            </a:endParaRPr>
          </a:p>
          <a:p>
            <a:r>
              <a:rPr lang="en-US" sz="2800" dirty="0">
                <a:solidFill>
                  <a:srgbClr val="222D4D"/>
                </a:solidFill>
                <a:latin typeface="Source Sans Pro" panose="020B0503030403020204" pitchFamily="34" charset="0"/>
                <a:ea typeface="Source Sans Pro" panose="020B0503030403020204" pitchFamily="34" charset="0"/>
              </a:rPr>
              <a:t>European Week of Regions and Cities 2023</a:t>
            </a:r>
            <a:endParaRPr lang="pl-PL" sz="4400" dirty="0">
              <a:solidFill>
                <a:srgbClr val="222D4D"/>
              </a:solidFill>
              <a:latin typeface="Source Sans Pro" panose="020B0503030403020204" pitchFamily="34" charset="0"/>
              <a:ea typeface="Source Sans Pro" panose="020B0503030403020204" pitchFamily="34" charset="0"/>
            </a:endParaRPr>
          </a:p>
        </p:txBody>
      </p:sp>
      <p:cxnSp>
        <p:nvCxnSpPr>
          <p:cNvPr id="11" name="Łącznik prosty 10">
            <a:extLst>
              <a:ext uri="{FF2B5EF4-FFF2-40B4-BE49-F238E27FC236}">
                <a16:creationId xmlns:a16="http://schemas.microsoft.com/office/drawing/2014/main" id="{E4C71F0D-9859-4509-B3D8-09E4ED64E145}"/>
              </a:ext>
            </a:extLst>
          </p:cNvPr>
          <p:cNvCxnSpPr/>
          <p:nvPr/>
        </p:nvCxnSpPr>
        <p:spPr>
          <a:xfrm>
            <a:off x="2009670" y="4541854"/>
            <a:ext cx="1316334" cy="0"/>
          </a:xfrm>
          <a:prstGeom prst="line">
            <a:avLst/>
          </a:prstGeom>
          <a:ln w="15875">
            <a:solidFill>
              <a:srgbClr val="222D4D"/>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52775B48-6516-490C-A3AB-900F2DF49D2D}"/>
              </a:ext>
            </a:extLst>
          </p:cNvPr>
          <p:cNvSpPr txBox="1"/>
          <p:nvPr/>
        </p:nvSpPr>
        <p:spPr>
          <a:xfrm>
            <a:off x="1929284" y="4611101"/>
            <a:ext cx="8721969" cy="369332"/>
          </a:xfrm>
          <a:prstGeom prst="rect">
            <a:avLst/>
          </a:prstGeom>
          <a:noFill/>
        </p:spPr>
        <p:txBody>
          <a:bodyPr wrap="square" rtlCol="0" anchor="t" anchorCtr="0">
            <a:spAutoFit/>
          </a:bodyPr>
          <a:lstStyle/>
          <a:p>
            <a:r>
              <a:rPr lang="en-US" dirty="0">
                <a:solidFill>
                  <a:srgbClr val="222D4D"/>
                </a:solidFill>
                <a:latin typeface="Source Sans Pro" panose="020B0503030403020204" pitchFamily="34" charset="0"/>
                <a:ea typeface="Source Sans Pro" panose="020B0503030403020204" pitchFamily="34" charset="0"/>
              </a:rPr>
              <a:t>12.10.2023</a:t>
            </a:r>
            <a:endParaRPr lang="pl-PL" sz="3200" dirty="0">
              <a:solidFill>
                <a:srgbClr val="222D4D"/>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2359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89560" y="1473693"/>
          <a:ext cx="11617737" cy="5049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289560" y="0"/>
            <a:ext cx="10747913" cy="675434"/>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ro-RO" sz="3200" b="1" i="0" u="none" strike="noStrike" kern="1200" cap="none" spc="-50" normalizeH="0" baseline="0" noProof="0" dirty="0">
                <a:ln>
                  <a:noFill/>
                </a:ln>
                <a:solidFill>
                  <a:srgbClr val="002060"/>
                </a:solidFill>
                <a:effectLst/>
                <a:uLnTx/>
                <a:uFillTx/>
                <a:latin typeface="Calibri Light" panose="020F0302020204030204"/>
                <a:ea typeface="+mj-ea"/>
                <a:cs typeface="+mj-cs"/>
              </a:rPr>
              <a:t>Industrial Transition Management Plan of Romania 2022-2027</a:t>
            </a:r>
            <a:endParaRPr kumimoji="0" lang="en-US" sz="3200" b="1" i="0" u="none" strike="noStrike" kern="1200" cap="none" spc="-50" normalizeH="0" baseline="0" noProof="0" dirty="0">
              <a:ln>
                <a:noFill/>
              </a:ln>
              <a:solidFill>
                <a:srgbClr val="002060"/>
              </a:solidFill>
              <a:effectLst/>
              <a:uLnTx/>
              <a:uFillTx/>
              <a:latin typeface="Calibri Light" panose="020F0302020204030204"/>
              <a:ea typeface="+mj-ea"/>
              <a:cs typeface="+mj-cs"/>
            </a:endParaRPr>
          </a:p>
        </p:txBody>
      </p:sp>
      <p:sp>
        <p:nvSpPr>
          <p:cNvPr id="8" name="TextBox 7"/>
          <p:cNvSpPr txBox="1"/>
          <p:nvPr/>
        </p:nvSpPr>
        <p:spPr>
          <a:xfrm>
            <a:off x="1372870" y="795666"/>
            <a:ext cx="8581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0" i="1" u="none" strike="noStrike" kern="1200" cap="none" spc="0" normalizeH="0" baseline="0" noProof="0" dirty="0">
                <a:ln>
                  <a:noFill/>
                </a:ln>
                <a:solidFill>
                  <a:srgbClr val="000000"/>
                </a:solidFill>
                <a:effectLst/>
                <a:uLnTx/>
                <a:uFillTx/>
                <a:latin typeface="Calibri Light" panose="020F0302020204030204"/>
                <a:ea typeface="+mn-ea"/>
                <a:cs typeface="+mn-cs"/>
              </a:rPr>
              <a:t>Input for EC 1.6 </a:t>
            </a:r>
            <a:r>
              <a:rPr kumimoji="0" lang="en-GB" sz="1800" b="0" i="1" u="none" strike="noStrike" kern="1200" cap="none" spc="0" normalizeH="0" baseline="0" noProof="0" dirty="0">
                <a:ln>
                  <a:noFill/>
                </a:ln>
                <a:solidFill>
                  <a:srgbClr val="000000"/>
                </a:solidFill>
                <a:effectLst/>
                <a:uLnTx/>
                <a:uFillTx/>
                <a:latin typeface="Calibri Light" panose="020F0302020204030204"/>
                <a:ea typeface="+mn-ea"/>
                <a:cs typeface="+mn-cs"/>
              </a:rPr>
              <a:t>Good governance of national or regional smart specialisation strategy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83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9391" y="154299"/>
            <a:ext cx="8102600" cy="753556"/>
          </a:xfrm>
          <a:prstGeom prst="rect">
            <a:avLst/>
          </a:prstGeom>
        </p:spPr>
        <p:txBody>
          <a:bodyPr vert="horz" wrap="square" lIns="0" tIns="14748" rIns="0" bIns="0" rtlCol="0" anchor="b">
            <a:spAutoFit/>
          </a:bodyPr>
          <a:lstStyle/>
          <a:p>
            <a:pPr marL="14749">
              <a:lnSpc>
                <a:spcPct val="100000"/>
              </a:lnSpc>
              <a:spcBef>
                <a:spcPts val="116"/>
              </a:spcBef>
            </a:pPr>
            <a:r>
              <a:rPr b="1" dirty="0">
                <a:solidFill>
                  <a:srgbClr val="002060"/>
                </a:solidFill>
              </a:rPr>
              <a:t>RIS3 North-East</a:t>
            </a:r>
          </a:p>
        </p:txBody>
      </p:sp>
      <p:graphicFrame>
        <p:nvGraphicFramePr>
          <p:cNvPr id="3" name="object 3"/>
          <p:cNvGraphicFramePr>
            <a:graphicFrameLocks noGrp="1"/>
          </p:cNvGraphicFramePr>
          <p:nvPr/>
        </p:nvGraphicFramePr>
        <p:xfrm>
          <a:off x="225651" y="1167851"/>
          <a:ext cx="8571764" cy="1005581"/>
        </p:xfrm>
        <a:graphic>
          <a:graphicData uri="http://schemas.openxmlformats.org/drawingml/2006/table">
            <a:tbl>
              <a:tblPr firstRow="1" bandRow="1">
                <a:tableStyleId>{2D5ABB26-0587-4C30-8999-92F81FD0307C}</a:tableStyleId>
              </a:tblPr>
              <a:tblGrid>
                <a:gridCol w="2142941">
                  <a:extLst>
                    <a:ext uri="{9D8B030D-6E8A-4147-A177-3AD203B41FA5}">
                      <a16:colId xmlns:a16="http://schemas.microsoft.com/office/drawing/2014/main" val="20000"/>
                    </a:ext>
                  </a:extLst>
                </a:gridCol>
                <a:gridCol w="2142941">
                  <a:extLst>
                    <a:ext uri="{9D8B030D-6E8A-4147-A177-3AD203B41FA5}">
                      <a16:colId xmlns:a16="http://schemas.microsoft.com/office/drawing/2014/main" val="20001"/>
                    </a:ext>
                  </a:extLst>
                </a:gridCol>
                <a:gridCol w="2142941">
                  <a:extLst>
                    <a:ext uri="{9D8B030D-6E8A-4147-A177-3AD203B41FA5}">
                      <a16:colId xmlns:a16="http://schemas.microsoft.com/office/drawing/2014/main" val="20002"/>
                    </a:ext>
                  </a:extLst>
                </a:gridCol>
                <a:gridCol w="2142941">
                  <a:extLst>
                    <a:ext uri="{9D8B030D-6E8A-4147-A177-3AD203B41FA5}">
                      <a16:colId xmlns:a16="http://schemas.microsoft.com/office/drawing/2014/main" val="20003"/>
                    </a:ext>
                  </a:extLst>
                </a:gridCol>
              </a:tblGrid>
              <a:tr h="370663">
                <a:tc gridSpan="4">
                  <a:txBody>
                    <a:bodyPr/>
                    <a:lstStyle/>
                    <a:p>
                      <a:pPr marL="5715" algn="ctr">
                        <a:lnSpc>
                          <a:spcPct val="100000"/>
                        </a:lnSpc>
                        <a:spcBef>
                          <a:spcPts val="500"/>
                        </a:spcBef>
                      </a:pPr>
                      <a:r>
                        <a:rPr sz="1400" b="1" spc="10" dirty="0">
                          <a:solidFill>
                            <a:srgbClr val="151616"/>
                          </a:solidFill>
                          <a:latin typeface="+mj-lt"/>
                          <a:cs typeface="Arial Narrow"/>
                        </a:rPr>
                        <a:t>MAJOR</a:t>
                      </a:r>
                      <a:r>
                        <a:rPr sz="1400" b="1" spc="-10" dirty="0">
                          <a:solidFill>
                            <a:srgbClr val="151616"/>
                          </a:solidFill>
                          <a:latin typeface="+mj-lt"/>
                          <a:cs typeface="Arial Narrow"/>
                        </a:rPr>
                        <a:t> SOCIETAL </a:t>
                      </a:r>
                      <a:r>
                        <a:rPr sz="1400" b="1" spc="-25" dirty="0">
                          <a:solidFill>
                            <a:srgbClr val="151616"/>
                          </a:solidFill>
                          <a:latin typeface="+mj-lt"/>
                          <a:cs typeface="Arial Narrow"/>
                        </a:rPr>
                        <a:t>CHALLENGES</a:t>
                      </a:r>
                      <a:endParaRPr sz="1400" dirty="0">
                        <a:latin typeface="+mj-lt"/>
                        <a:cs typeface="Arial Narrow"/>
                      </a:endParaRPr>
                    </a:p>
                  </a:txBody>
                  <a:tcPr marL="0" marR="0" marT="73742" marB="0">
                    <a:solidFill>
                      <a:srgbClr val="ECECE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64126">
                <a:tc>
                  <a:txBody>
                    <a:bodyPr/>
                    <a:lstStyle/>
                    <a:p>
                      <a:pPr marL="276225" marR="243204" indent="325755" algn="ctr">
                        <a:lnSpc>
                          <a:spcPct val="100000"/>
                        </a:lnSpc>
                        <a:spcBef>
                          <a:spcPts val="585"/>
                        </a:spcBef>
                      </a:pPr>
                      <a:r>
                        <a:rPr sz="1200" b="1" dirty="0">
                          <a:solidFill>
                            <a:srgbClr val="FFFFFF"/>
                          </a:solidFill>
                          <a:latin typeface="+mj-lt"/>
                          <a:cs typeface="Arial Unicode MS"/>
                        </a:rPr>
                        <a:t>Healthy</a:t>
                      </a:r>
                      <a:r>
                        <a:rPr sz="1200" b="1" spc="-45" dirty="0">
                          <a:solidFill>
                            <a:srgbClr val="FFFFFF"/>
                          </a:solidFill>
                          <a:latin typeface="+mj-lt"/>
                          <a:cs typeface="Arial Unicode MS"/>
                        </a:rPr>
                        <a:t> </a:t>
                      </a:r>
                      <a:r>
                        <a:rPr sz="1200" b="1" dirty="0">
                          <a:solidFill>
                            <a:srgbClr val="FFFFFF"/>
                          </a:solidFill>
                          <a:latin typeface="+mj-lt"/>
                          <a:cs typeface="Arial Unicode MS"/>
                        </a:rPr>
                        <a:t>aging,  demographics</a:t>
                      </a:r>
                      <a:r>
                        <a:rPr sz="1200" b="1" spc="-45" dirty="0">
                          <a:solidFill>
                            <a:srgbClr val="FFFFFF"/>
                          </a:solidFill>
                          <a:latin typeface="+mj-lt"/>
                          <a:cs typeface="Arial Unicode MS"/>
                        </a:rPr>
                        <a:t> </a:t>
                      </a:r>
                      <a:r>
                        <a:rPr sz="1200" b="1" dirty="0">
                          <a:solidFill>
                            <a:srgbClr val="FFFFFF"/>
                          </a:solidFill>
                          <a:latin typeface="+mj-lt"/>
                          <a:cs typeface="Arial Unicode MS"/>
                        </a:rPr>
                        <a:t>and</a:t>
                      </a:r>
                      <a:r>
                        <a:rPr sz="1200" b="1" spc="-45" dirty="0">
                          <a:solidFill>
                            <a:srgbClr val="FFFFFF"/>
                          </a:solidFill>
                          <a:latin typeface="+mj-lt"/>
                          <a:cs typeface="Arial Unicode MS"/>
                        </a:rPr>
                        <a:t> </a:t>
                      </a:r>
                      <a:r>
                        <a:rPr sz="1200" b="1" dirty="0">
                          <a:solidFill>
                            <a:srgbClr val="FFFFFF"/>
                          </a:solidFill>
                          <a:latin typeface="+mj-lt"/>
                          <a:cs typeface="Arial Unicode MS"/>
                        </a:rPr>
                        <a:t>well-being</a:t>
                      </a:r>
                      <a:endParaRPr sz="1200" b="1" dirty="0">
                        <a:latin typeface="+mj-lt"/>
                        <a:cs typeface="Arial Unicode MS"/>
                      </a:endParaRPr>
                    </a:p>
                  </a:txBody>
                  <a:tcPr marL="0" marR="0" marT="86278" marB="0">
                    <a:solidFill>
                      <a:srgbClr val="7B96D1"/>
                    </a:solidFill>
                  </a:tcPr>
                </a:tc>
                <a:tc>
                  <a:txBody>
                    <a:bodyPr/>
                    <a:lstStyle/>
                    <a:p>
                      <a:pPr marL="334010" marR="324485" indent="37465" algn="ctr">
                        <a:lnSpc>
                          <a:spcPct val="100000"/>
                        </a:lnSpc>
                        <a:spcBef>
                          <a:spcPts val="505"/>
                        </a:spcBef>
                      </a:pPr>
                      <a:r>
                        <a:rPr sz="1200" b="1" spc="-30" dirty="0">
                          <a:solidFill>
                            <a:srgbClr val="FFFFFF"/>
                          </a:solidFill>
                          <a:latin typeface="+mj-lt"/>
                          <a:cs typeface="Arial Unicode MS"/>
                        </a:rPr>
                        <a:t>Foo</a:t>
                      </a:r>
                      <a:r>
                        <a:rPr sz="1200" b="1" dirty="0">
                          <a:solidFill>
                            <a:srgbClr val="FFFFFF"/>
                          </a:solidFill>
                          <a:latin typeface="+mj-lt"/>
                          <a:cs typeface="Arial Unicode MS"/>
                        </a:rPr>
                        <a:t>d</a:t>
                      </a:r>
                      <a:r>
                        <a:rPr sz="1200" b="1" spc="-70" dirty="0">
                          <a:solidFill>
                            <a:srgbClr val="FFFFFF"/>
                          </a:solidFill>
                          <a:latin typeface="+mj-lt"/>
                          <a:cs typeface="Arial Unicode MS"/>
                        </a:rPr>
                        <a:t> </a:t>
                      </a:r>
                      <a:r>
                        <a:rPr sz="1200" b="1" spc="-30" dirty="0">
                          <a:solidFill>
                            <a:srgbClr val="FFFFFF"/>
                          </a:solidFill>
                          <a:latin typeface="+mj-lt"/>
                          <a:cs typeface="Arial Unicode MS"/>
                        </a:rPr>
                        <a:t>security</a:t>
                      </a:r>
                      <a:r>
                        <a:rPr sz="1200" b="1" dirty="0">
                          <a:solidFill>
                            <a:srgbClr val="FFFFFF"/>
                          </a:solidFill>
                          <a:latin typeface="+mj-lt"/>
                          <a:cs typeface="Arial Unicode MS"/>
                        </a:rPr>
                        <a:t>,</a:t>
                      </a:r>
                      <a:r>
                        <a:rPr sz="1200" b="1" spc="-70" dirty="0">
                          <a:solidFill>
                            <a:srgbClr val="FFFFFF"/>
                          </a:solidFill>
                          <a:latin typeface="+mj-lt"/>
                          <a:cs typeface="Arial Unicode MS"/>
                        </a:rPr>
                        <a:t> </a:t>
                      </a:r>
                      <a:r>
                        <a:rPr sz="1200" b="1" spc="-30" dirty="0">
                          <a:solidFill>
                            <a:srgbClr val="FFFFFF"/>
                          </a:solidFill>
                          <a:latin typeface="+mj-lt"/>
                          <a:cs typeface="Arial Unicode MS"/>
                        </a:rPr>
                        <a:t>sustainabl</a:t>
                      </a:r>
                      <a:r>
                        <a:rPr sz="1200" b="1" dirty="0">
                          <a:solidFill>
                            <a:srgbClr val="FFFFFF"/>
                          </a:solidFill>
                          <a:latin typeface="+mj-lt"/>
                          <a:cs typeface="Arial Unicode MS"/>
                        </a:rPr>
                        <a:t>e  </a:t>
                      </a:r>
                      <a:r>
                        <a:rPr sz="1200" b="1" spc="-30" dirty="0">
                          <a:solidFill>
                            <a:srgbClr val="FFFFFF"/>
                          </a:solidFill>
                          <a:latin typeface="+mj-lt"/>
                          <a:cs typeface="Arial Unicode MS"/>
                        </a:rPr>
                        <a:t>agricultur</a:t>
                      </a:r>
                      <a:r>
                        <a:rPr sz="1200" b="1" dirty="0">
                          <a:solidFill>
                            <a:srgbClr val="FFFFFF"/>
                          </a:solidFill>
                          <a:latin typeface="+mj-lt"/>
                          <a:cs typeface="Arial Unicode MS"/>
                        </a:rPr>
                        <a:t>e</a:t>
                      </a:r>
                      <a:r>
                        <a:rPr sz="1200" b="1" spc="-70" dirty="0">
                          <a:solidFill>
                            <a:srgbClr val="FFFFFF"/>
                          </a:solidFill>
                          <a:latin typeface="+mj-lt"/>
                          <a:cs typeface="Arial Unicode MS"/>
                        </a:rPr>
                        <a:t> </a:t>
                      </a:r>
                      <a:r>
                        <a:rPr sz="1200" b="1" spc="-30" dirty="0">
                          <a:solidFill>
                            <a:srgbClr val="FFFFFF"/>
                          </a:solidFill>
                          <a:latin typeface="+mj-lt"/>
                          <a:cs typeface="Arial Unicode MS"/>
                        </a:rPr>
                        <a:t>an</a:t>
                      </a:r>
                      <a:r>
                        <a:rPr sz="1200" b="1" dirty="0">
                          <a:solidFill>
                            <a:srgbClr val="FFFFFF"/>
                          </a:solidFill>
                          <a:latin typeface="+mj-lt"/>
                          <a:cs typeface="Arial Unicode MS"/>
                        </a:rPr>
                        <a:t>d</a:t>
                      </a:r>
                      <a:r>
                        <a:rPr sz="1200" b="1" spc="-70" dirty="0">
                          <a:solidFill>
                            <a:srgbClr val="FFFFFF"/>
                          </a:solidFill>
                          <a:latin typeface="+mj-lt"/>
                          <a:cs typeface="Arial Unicode MS"/>
                        </a:rPr>
                        <a:t> </a:t>
                      </a:r>
                      <a:r>
                        <a:rPr sz="1200" b="1" spc="-30" dirty="0">
                          <a:solidFill>
                            <a:srgbClr val="FFFFFF"/>
                          </a:solidFill>
                          <a:latin typeface="+mj-lt"/>
                          <a:cs typeface="Arial Unicode MS"/>
                        </a:rPr>
                        <a:t>bioeconom</a:t>
                      </a:r>
                      <a:r>
                        <a:rPr sz="1200" b="1" dirty="0">
                          <a:solidFill>
                            <a:srgbClr val="FFFFFF"/>
                          </a:solidFill>
                          <a:latin typeface="+mj-lt"/>
                          <a:cs typeface="Arial Unicode MS"/>
                        </a:rPr>
                        <a:t>y</a:t>
                      </a:r>
                      <a:endParaRPr sz="1200" b="1" dirty="0">
                        <a:latin typeface="+mj-lt"/>
                        <a:cs typeface="Arial Unicode MS"/>
                      </a:endParaRPr>
                    </a:p>
                  </a:txBody>
                  <a:tcPr marL="0" marR="0" marT="74479" marB="0">
                    <a:solidFill>
                      <a:srgbClr val="F8A600"/>
                    </a:solidFill>
                  </a:tcPr>
                </a:tc>
                <a:tc>
                  <a:txBody>
                    <a:bodyPr/>
                    <a:lstStyle/>
                    <a:p>
                      <a:pPr marL="660400" marR="469900" indent="-183515" algn="ctr">
                        <a:lnSpc>
                          <a:spcPct val="100000"/>
                        </a:lnSpc>
                        <a:spcBef>
                          <a:spcPts val="495"/>
                        </a:spcBef>
                      </a:pPr>
                      <a:r>
                        <a:rPr sz="1200" b="1" dirty="0">
                          <a:solidFill>
                            <a:srgbClr val="FFFFFF"/>
                          </a:solidFill>
                          <a:latin typeface="+mj-lt"/>
                          <a:cs typeface="Arial Unicode MS"/>
                        </a:rPr>
                        <a:t>Clean,</a:t>
                      </a:r>
                      <a:r>
                        <a:rPr sz="1200" b="1" spc="-45" dirty="0">
                          <a:solidFill>
                            <a:srgbClr val="FFFFFF"/>
                          </a:solidFill>
                          <a:latin typeface="+mj-lt"/>
                          <a:cs typeface="Arial Unicode MS"/>
                        </a:rPr>
                        <a:t> </a:t>
                      </a:r>
                      <a:r>
                        <a:rPr sz="1200" b="1" dirty="0">
                          <a:solidFill>
                            <a:srgbClr val="FFFFFF"/>
                          </a:solidFill>
                          <a:latin typeface="+mj-lt"/>
                          <a:cs typeface="Arial Unicode MS"/>
                        </a:rPr>
                        <a:t>effective</a:t>
                      </a:r>
                      <a:r>
                        <a:rPr sz="1200" b="1" spc="-45" dirty="0">
                          <a:solidFill>
                            <a:srgbClr val="FFFFFF"/>
                          </a:solidFill>
                          <a:latin typeface="+mj-lt"/>
                          <a:cs typeface="Arial Unicode MS"/>
                        </a:rPr>
                        <a:t> </a:t>
                      </a:r>
                      <a:r>
                        <a:rPr sz="1200" b="1" dirty="0">
                          <a:solidFill>
                            <a:srgbClr val="FFFFFF"/>
                          </a:solidFill>
                          <a:latin typeface="+mj-lt"/>
                          <a:cs typeface="Arial Unicode MS"/>
                        </a:rPr>
                        <a:t>and  safe</a:t>
                      </a:r>
                      <a:r>
                        <a:rPr sz="1200" b="1" spc="-45" dirty="0">
                          <a:solidFill>
                            <a:srgbClr val="FFFFFF"/>
                          </a:solidFill>
                          <a:latin typeface="+mj-lt"/>
                          <a:cs typeface="Arial Unicode MS"/>
                        </a:rPr>
                        <a:t> </a:t>
                      </a:r>
                      <a:r>
                        <a:rPr sz="1200" b="1" dirty="0">
                          <a:solidFill>
                            <a:srgbClr val="FFFFFF"/>
                          </a:solidFill>
                          <a:latin typeface="+mj-lt"/>
                          <a:cs typeface="Arial Unicode MS"/>
                        </a:rPr>
                        <a:t>energy</a:t>
                      </a:r>
                      <a:endParaRPr sz="1200" b="1" dirty="0">
                        <a:latin typeface="+mj-lt"/>
                        <a:cs typeface="Arial Unicode MS"/>
                      </a:endParaRPr>
                    </a:p>
                  </a:txBody>
                  <a:tcPr marL="0" marR="0" marT="73005" marB="0">
                    <a:solidFill>
                      <a:srgbClr val="1B9931"/>
                    </a:solidFill>
                  </a:tcPr>
                </a:tc>
                <a:tc>
                  <a:txBody>
                    <a:bodyPr/>
                    <a:lstStyle/>
                    <a:p>
                      <a:pPr marL="634365" marR="622935" algn="ctr">
                        <a:lnSpc>
                          <a:spcPct val="100000"/>
                        </a:lnSpc>
                        <a:spcBef>
                          <a:spcPts val="495"/>
                        </a:spcBef>
                      </a:pPr>
                      <a:r>
                        <a:rPr sz="1200" b="1" dirty="0">
                          <a:solidFill>
                            <a:srgbClr val="FFFFFF"/>
                          </a:solidFill>
                          <a:latin typeface="+mj-lt"/>
                          <a:cs typeface="Arial Unicode MS"/>
                        </a:rPr>
                        <a:t>Safe</a:t>
                      </a:r>
                      <a:r>
                        <a:rPr sz="1200" b="1" spc="-45" dirty="0">
                          <a:solidFill>
                            <a:srgbClr val="FFFFFF"/>
                          </a:solidFill>
                          <a:latin typeface="+mj-lt"/>
                          <a:cs typeface="Arial Unicode MS"/>
                        </a:rPr>
                        <a:t> </a:t>
                      </a:r>
                      <a:r>
                        <a:rPr sz="1200" b="1" dirty="0">
                          <a:solidFill>
                            <a:srgbClr val="FFFFFF"/>
                          </a:solidFill>
                          <a:latin typeface="+mj-lt"/>
                          <a:cs typeface="Arial Unicode MS"/>
                        </a:rPr>
                        <a:t>and  secure</a:t>
                      </a:r>
                      <a:r>
                        <a:rPr sz="1200" b="1" spc="-45" dirty="0">
                          <a:solidFill>
                            <a:srgbClr val="FFFFFF"/>
                          </a:solidFill>
                          <a:latin typeface="+mj-lt"/>
                          <a:cs typeface="Arial Unicode MS"/>
                        </a:rPr>
                        <a:t> </a:t>
                      </a:r>
                      <a:r>
                        <a:rPr sz="1200" b="1" dirty="0">
                          <a:solidFill>
                            <a:srgbClr val="FFFFFF"/>
                          </a:solidFill>
                          <a:latin typeface="+mj-lt"/>
                          <a:cs typeface="Arial Unicode MS"/>
                        </a:rPr>
                        <a:t>water</a:t>
                      </a:r>
                      <a:endParaRPr sz="1200" b="1" dirty="0">
                        <a:latin typeface="+mj-lt"/>
                        <a:cs typeface="Arial Unicode MS"/>
                      </a:endParaRPr>
                    </a:p>
                  </a:txBody>
                  <a:tcPr marL="0" marR="0" marT="73005" marB="0">
                    <a:solidFill>
                      <a:srgbClr val="82D8DF"/>
                    </a:solidFill>
                  </a:tcPr>
                </a:tc>
                <a:extLst>
                  <a:ext uri="{0D108BD9-81ED-4DB2-BD59-A6C34878D82A}">
                    <a16:rowId xmlns:a16="http://schemas.microsoft.com/office/drawing/2014/main" val="10001"/>
                  </a:ext>
                </a:extLst>
              </a:tr>
            </a:tbl>
          </a:graphicData>
        </a:graphic>
      </p:graphicFrame>
      <p:sp>
        <p:nvSpPr>
          <p:cNvPr id="4" name="object 4"/>
          <p:cNvSpPr txBox="1"/>
          <p:nvPr/>
        </p:nvSpPr>
        <p:spPr>
          <a:xfrm>
            <a:off x="158218" y="2550816"/>
            <a:ext cx="8571025" cy="248652"/>
          </a:xfrm>
          <a:prstGeom prst="rect">
            <a:avLst/>
          </a:prstGeom>
          <a:solidFill>
            <a:srgbClr val="ECECEC"/>
          </a:solidFill>
        </p:spPr>
        <p:txBody>
          <a:bodyPr vert="horz" wrap="square" lIns="0" tIns="51619" rIns="0" bIns="0" rtlCol="0">
            <a:spAutoFit/>
          </a:bodyPr>
          <a:lstStyle/>
          <a:p>
            <a:pPr marL="0" marR="192468" lvl="0" indent="0" algn="ctr" defTabSz="914400" rtl="0" eaLnBrk="1" fontAlgn="auto" latinLnBrk="0" hangingPunct="1">
              <a:lnSpc>
                <a:spcPct val="100000"/>
              </a:lnSpc>
              <a:spcBef>
                <a:spcPts val="406"/>
              </a:spcBef>
              <a:spcAft>
                <a:spcPts val="0"/>
              </a:spcAft>
              <a:buClrTx/>
              <a:buSzTx/>
              <a:buFontTx/>
              <a:buNone/>
              <a:tabLst/>
              <a:defRPr/>
            </a:pPr>
            <a:r>
              <a:rPr kumimoji="0" sz="1277" b="1" i="0" u="none" strike="noStrike" kern="1200" cap="none" spc="6" normalizeH="0" baseline="0" noProof="0" dirty="0">
                <a:ln>
                  <a:noFill/>
                </a:ln>
                <a:solidFill>
                  <a:srgbClr val="151616"/>
                </a:solidFill>
                <a:effectLst/>
                <a:uLnTx/>
                <a:uFillTx/>
                <a:latin typeface="Calibri Light" panose="020F0302020204030204"/>
                <a:ea typeface="+mn-ea"/>
                <a:cs typeface="Arial Narrow"/>
              </a:rPr>
              <a:t>Sectors</a:t>
            </a:r>
            <a:r>
              <a:rPr kumimoji="0" sz="1277" b="1" i="0" u="none" strike="noStrike" kern="1200" cap="none" spc="-12" normalizeH="0" baseline="0" noProof="0" dirty="0">
                <a:ln>
                  <a:noFill/>
                </a:ln>
                <a:solidFill>
                  <a:srgbClr val="151616"/>
                </a:solidFill>
                <a:effectLst/>
                <a:uLnTx/>
                <a:uFillTx/>
                <a:latin typeface="Calibri Light" panose="020F0302020204030204"/>
                <a:ea typeface="+mn-ea"/>
                <a:cs typeface="Arial Narrow"/>
              </a:rPr>
              <a:t> </a:t>
            </a:r>
            <a:r>
              <a:rPr kumimoji="0" sz="1277" b="1" i="0" u="none" strike="noStrike" kern="1200" cap="none" spc="0" normalizeH="0" baseline="0" noProof="0" dirty="0">
                <a:ln>
                  <a:noFill/>
                </a:ln>
                <a:solidFill>
                  <a:srgbClr val="151616"/>
                </a:solidFill>
                <a:effectLst/>
                <a:uLnTx/>
                <a:uFillTx/>
                <a:latin typeface="Calibri Light" panose="020F0302020204030204"/>
                <a:ea typeface="+mn-ea"/>
                <a:cs typeface="Arial Narrow"/>
              </a:rPr>
              <a:t>and</a:t>
            </a:r>
            <a:r>
              <a:rPr kumimoji="0" sz="1277" b="1" i="0" u="none" strike="noStrike" kern="1200" cap="none" spc="-12" normalizeH="0" baseline="0" noProof="0" dirty="0">
                <a:ln>
                  <a:noFill/>
                </a:ln>
                <a:solidFill>
                  <a:srgbClr val="151616"/>
                </a:solidFill>
                <a:effectLst/>
                <a:uLnTx/>
                <a:uFillTx/>
                <a:latin typeface="Calibri Light" panose="020F0302020204030204"/>
                <a:ea typeface="+mn-ea"/>
                <a:cs typeface="Arial Narrow"/>
              </a:rPr>
              <a:t> </a:t>
            </a:r>
            <a:r>
              <a:rPr kumimoji="0" sz="1277" b="1" i="0" u="none" strike="noStrike" kern="1200" cap="none" spc="12" normalizeH="0" baseline="0" noProof="0" dirty="0">
                <a:ln>
                  <a:noFill/>
                </a:ln>
                <a:solidFill>
                  <a:srgbClr val="151616"/>
                </a:solidFill>
                <a:effectLst/>
                <a:uLnTx/>
                <a:uFillTx/>
                <a:latin typeface="Calibri Light" panose="020F0302020204030204"/>
                <a:ea typeface="+mn-ea"/>
                <a:cs typeface="Arial Narrow"/>
              </a:rPr>
              <a:t>Niches</a:t>
            </a:r>
            <a:endParaRPr kumimoji="0" sz="1277"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p:txBody>
      </p:sp>
      <p:sp>
        <p:nvSpPr>
          <p:cNvPr id="5" name="object 5"/>
          <p:cNvSpPr txBox="1"/>
          <p:nvPr/>
        </p:nvSpPr>
        <p:spPr>
          <a:xfrm>
            <a:off x="182003" y="2944289"/>
            <a:ext cx="2571564" cy="1848827"/>
          </a:xfrm>
          <a:prstGeom prst="rect">
            <a:avLst/>
          </a:prstGeom>
        </p:spPr>
        <p:txBody>
          <a:bodyPr vert="horz" wrap="square" lIns="0" tIns="34659" rIns="0" bIns="0" rtlCol="0">
            <a:spAutoFit/>
          </a:bodyPr>
          <a:lstStyle/>
          <a:p>
            <a:pPr marL="14749" marR="0" lvl="0" indent="0" algn="l" defTabSz="914400" rtl="0" eaLnBrk="1" fontAlgn="auto" latinLnBrk="0" hangingPunct="1">
              <a:lnSpc>
                <a:spcPct val="100000"/>
              </a:lnSpc>
              <a:spcBef>
                <a:spcPts val="273"/>
              </a:spcBef>
              <a:spcAft>
                <a:spcPts val="0"/>
              </a:spcAft>
              <a:buClrTx/>
              <a:buSzTx/>
              <a:buFontTx/>
              <a:buNone/>
              <a:tabLst/>
              <a:defRPr/>
            </a:pP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AGRI-FOOD </a:t>
            </a:r>
            <a:r>
              <a:rPr kumimoji="0" sz="1000" b="1" i="0" u="none" strike="noStrike" kern="1200" cap="none" spc="-17" normalizeH="0" baseline="0" noProof="0" dirty="0">
                <a:ln>
                  <a:noFill/>
                </a:ln>
                <a:solidFill>
                  <a:srgbClr val="57526A"/>
                </a:solidFill>
                <a:effectLst/>
                <a:uLnTx/>
                <a:uFillTx/>
                <a:latin typeface="Calibri Light" panose="020F0302020204030204"/>
                <a:ea typeface="+mn-ea"/>
                <a:cs typeface="Arial Narrow"/>
              </a:rPr>
              <a:t>&amp;</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35" normalizeH="0" baseline="0" noProof="0" dirty="0">
                <a:ln>
                  <a:noFill/>
                </a:ln>
                <a:solidFill>
                  <a:srgbClr val="57526A"/>
                </a:solidFill>
                <a:effectLst/>
                <a:uLnTx/>
                <a:uFillTx/>
                <a:latin typeface="Calibri Light" panose="020F0302020204030204"/>
                <a:ea typeface="+mn-ea"/>
                <a:cs typeface="Arial Narrow"/>
              </a:rPr>
              <a:t>WOOD</a:t>
            </a:r>
            <a:r>
              <a:rPr kumimoji="0" sz="1000" b="1" i="0" u="none" strike="noStrike" kern="1200" cap="none" spc="-6"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0" normalizeH="0" baseline="0" noProof="0" dirty="0">
                <a:ln>
                  <a:noFill/>
                </a:ln>
                <a:solidFill>
                  <a:srgbClr val="57526A"/>
                </a:solidFill>
                <a:effectLst/>
                <a:uLnTx/>
                <a:uFillTx/>
                <a:latin typeface="Calibri Light" panose="020F0302020204030204"/>
                <a:ea typeface="+mn-ea"/>
                <a:cs typeface="Arial Narrow"/>
              </a:rPr>
              <a:t>INDUSTRY</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63708" marR="0" lvl="0" indent="0" algn="l" defTabSz="914400" rtl="0" eaLnBrk="1" fontAlgn="auto" latinLnBrk="0" hangingPunct="1">
              <a:lnSpc>
                <a:spcPct val="100000"/>
              </a:lnSpc>
              <a:spcBef>
                <a:spcPts val="132"/>
              </a:spcBef>
              <a:spcAft>
                <a:spcPts val="0"/>
              </a:spcAft>
              <a:buClrTx/>
              <a:buSzTx/>
              <a:buFontTx/>
              <a:buNone/>
              <a:tabLst/>
              <a:defRPr/>
            </a:pP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Smart-farming</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52647" marR="5899"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93" normalizeH="0" baseline="0" noProof="0" dirty="0">
                <a:ln>
                  <a:noFill/>
                </a:ln>
                <a:solidFill>
                  <a:srgbClr val="151616"/>
                </a:solidFill>
                <a:effectLst/>
                <a:uLnTx/>
                <a:uFillTx/>
                <a:latin typeface="Calibri Light" panose="020F0302020204030204"/>
                <a:ea typeface="+mn-ea"/>
                <a:cs typeface="Arial Unicode MS"/>
              </a:rPr>
              <a:t>Use</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12" normalizeH="0" baseline="0" noProof="0" dirty="0">
                <a:ln>
                  <a:noFill/>
                </a:ln>
                <a:solidFill>
                  <a:srgbClr val="151616"/>
                </a:solidFill>
                <a:effectLst/>
                <a:uLnTx/>
                <a:uFillTx/>
                <a:latin typeface="Calibri Light" panose="020F0302020204030204"/>
                <a:ea typeface="+mn-ea"/>
                <a:cs typeface="Arial Unicode MS"/>
              </a:rPr>
              <a:t>of</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agricultural</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 products</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17" normalizeH="0" baseline="0" noProof="0" dirty="0">
                <a:ln>
                  <a:noFill/>
                </a:ln>
                <a:solidFill>
                  <a:srgbClr val="151616"/>
                </a:solidFill>
                <a:effectLst/>
                <a:uLnTx/>
                <a:uFillTx/>
                <a:latin typeface="Calibri Light" panose="020F0302020204030204"/>
                <a:ea typeface="+mn-ea"/>
                <a:cs typeface="Arial Unicode MS"/>
              </a:rPr>
              <a:t>for</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non-food</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purposes </a:t>
            </a:r>
            <a:r>
              <a:rPr kumimoji="0" sz="1000" b="0" i="0" u="none" strike="noStrike" kern="1200" cap="none" spc="-244"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Environmental</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impact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12" normalizeH="0" baseline="0" noProof="0" dirty="0">
                <a:ln>
                  <a:noFill/>
                </a:ln>
                <a:solidFill>
                  <a:srgbClr val="151616"/>
                </a:solidFill>
                <a:effectLst/>
                <a:uLnTx/>
                <a:uFillTx/>
                <a:latin typeface="Calibri Light" panose="020F0302020204030204"/>
                <a:ea typeface="+mn-ea"/>
                <a:cs typeface="Arial Unicode MS"/>
              </a:rPr>
              <a:t>of</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agriculture</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52647" marR="777984"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Biosecurity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food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safety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Forestry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sector</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wood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err="1">
                <a:ln>
                  <a:noFill/>
                </a:ln>
                <a:solidFill>
                  <a:srgbClr val="151616"/>
                </a:solidFill>
                <a:effectLst/>
                <a:uLnTx/>
                <a:uFillTx/>
                <a:latin typeface="Calibri Light" panose="020F0302020204030204"/>
                <a:ea typeface="+mn-ea"/>
                <a:cs typeface="Arial Unicode MS"/>
              </a:rPr>
              <a:t>industr</a:t>
            </a:r>
            <a:r>
              <a:rPr kumimoji="0" lang="ro-RO"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y</a:t>
            </a:r>
          </a:p>
          <a:p>
            <a:pPr marL="149697" marR="1126048" lvl="0" indent="-135685" algn="l" defTabSz="914400" rtl="0" eaLnBrk="1" fontAlgn="auto" latinLnBrk="0" hangingPunct="1">
              <a:lnSpc>
                <a:spcPct val="118800"/>
              </a:lnSpc>
              <a:spcBef>
                <a:spcPts val="755"/>
              </a:spcBef>
              <a:spcAft>
                <a:spcPts val="0"/>
              </a:spcAft>
              <a:buClrTx/>
              <a:buSzTx/>
              <a:buFontTx/>
              <a:buNone/>
              <a:tabLst/>
              <a:defRPr/>
            </a:pPr>
            <a:r>
              <a:rPr kumimoji="0" lang="ro-RO" sz="1000" b="1" i="0" u="none" strike="noStrike" kern="1200" cap="none" spc="-41" normalizeH="0" baseline="0" noProof="0" dirty="0">
                <a:ln>
                  <a:noFill/>
                </a:ln>
                <a:solidFill>
                  <a:srgbClr val="000000"/>
                </a:solidFill>
                <a:effectLst/>
                <a:uLnTx/>
                <a:uFillTx/>
                <a:latin typeface="Calibri Light" panose="020F0302020204030204"/>
                <a:ea typeface="+mn-ea"/>
                <a:cs typeface="Arial Narrow"/>
              </a:rPr>
              <a:t>E</a:t>
            </a:r>
            <a:r>
              <a:rPr kumimoji="0" sz="1000" b="1" i="0" u="none" strike="noStrike" kern="1200" cap="none" spc="-41" normalizeH="0" baseline="0" noProof="0" dirty="0">
                <a:ln>
                  <a:noFill/>
                </a:ln>
                <a:solidFill>
                  <a:srgbClr val="000000"/>
                </a:solidFill>
                <a:effectLst/>
                <a:uLnTx/>
                <a:uFillTx/>
                <a:latin typeface="Calibri Light" panose="020F0302020204030204"/>
                <a:ea typeface="+mn-ea"/>
                <a:cs typeface="Arial Narrow"/>
              </a:rPr>
              <a:t>NERGY</a:t>
            </a:r>
            <a:r>
              <a:rPr kumimoji="0" sz="1000" b="1" i="0" u="none" strike="noStrike" kern="1200" cap="none" spc="-6" normalizeH="0" baseline="0" noProof="0" dirty="0">
                <a:ln>
                  <a:noFill/>
                </a:ln>
                <a:solidFill>
                  <a:srgbClr val="000000"/>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000000"/>
                </a:solidFill>
                <a:effectLst/>
                <a:uLnTx/>
                <a:uFillTx/>
                <a:latin typeface="Calibri Light" panose="020F0302020204030204"/>
                <a:ea typeface="+mn-ea"/>
                <a:cs typeface="Arial Narrow"/>
              </a:rPr>
              <a:t>Sector </a:t>
            </a:r>
            <a:r>
              <a:rPr kumimoji="0" sz="1000" b="1" i="0" u="none" strike="noStrike" kern="1200" cap="none" spc="17" normalizeH="0" baseline="0" noProof="0" dirty="0">
                <a:ln>
                  <a:noFill/>
                </a:ln>
                <a:solidFill>
                  <a:srgbClr val="000000"/>
                </a:solidFill>
                <a:effectLst/>
                <a:uLnTx/>
                <a:uFillTx/>
                <a:latin typeface="Calibri Light" panose="020F0302020204030204"/>
                <a:ea typeface="+mn-ea"/>
                <a:cs typeface="Arial Narrow"/>
              </a:rPr>
              <a:t> </a:t>
            </a:r>
            <a:endParaRPr kumimoji="0" lang="ro-RO" sz="1000" b="1" i="0" u="none" strike="noStrike" kern="1200" cap="none" spc="17" normalizeH="0" baseline="0" noProof="0" dirty="0">
              <a:ln>
                <a:noFill/>
              </a:ln>
              <a:solidFill>
                <a:srgbClr val="000000"/>
              </a:solidFill>
              <a:effectLst/>
              <a:uLnTx/>
              <a:uFillTx/>
              <a:latin typeface="Calibri Light" panose="020F0302020204030204"/>
              <a:ea typeface="+mn-ea"/>
              <a:cs typeface="Arial Narrow"/>
            </a:endParaRPr>
          </a:p>
          <a:p>
            <a:pPr marL="149697" marR="1126048" lvl="0" indent="-135685" algn="l" defTabSz="914400" rtl="0" eaLnBrk="1" fontAlgn="auto" latinLnBrk="0" hangingPunct="1">
              <a:lnSpc>
                <a:spcPct val="118800"/>
              </a:lnSpc>
              <a:spcBef>
                <a:spcPts val="755"/>
              </a:spcBef>
              <a:spcAft>
                <a:spcPts val="0"/>
              </a:spcAft>
              <a:buClrTx/>
              <a:buSzTx/>
              <a:buFontTx/>
              <a:buNone/>
              <a:tabLst/>
              <a:defRPr/>
            </a:pPr>
            <a:r>
              <a:rPr kumimoji="0" lang="ro-RO" sz="1000" b="1" i="0" u="none" strike="noStrike" kern="1200" cap="none" spc="17" normalizeH="0" baseline="0" noProof="0" dirty="0">
                <a:ln>
                  <a:noFill/>
                </a:ln>
                <a:solidFill>
                  <a:srgbClr val="57526A"/>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Alternative</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energy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sources  </a:t>
            </a:r>
            <a:r>
              <a:rPr kumimoji="0" sz="1000" b="0" i="0" u="none" strike="noStrike" kern="1200" cap="none" spc="-81" normalizeH="0" baseline="0" noProof="0" dirty="0">
                <a:ln>
                  <a:noFill/>
                </a:ln>
                <a:solidFill>
                  <a:srgbClr val="151616"/>
                </a:solidFill>
                <a:effectLst/>
                <a:uLnTx/>
                <a:uFillTx/>
                <a:latin typeface="Calibri Light" panose="020F0302020204030204"/>
                <a:ea typeface="+mn-ea"/>
                <a:cs typeface="Arial Unicode MS"/>
              </a:rPr>
              <a:t>Energy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efficiency</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6" name="object 6"/>
          <p:cNvSpPr txBox="1"/>
          <p:nvPr/>
        </p:nvSpPr>
        <p:spPr>
          <a:xfrm>
            <a:off x="158218" y="5462339"/>
            <a:ext cx="8571025" cy="248652"/>
          </a:xfrm>
          <a:prstGeom prst="rect">
            <a:avLst/>
          </a:prstGeom>
          <a:solidFill>
            <a:srgbClr val="ECECEC"/>
          </a:solidFill>
        </p:spPr>
        <p:txBody>
          <a:bodyPr vert="horz" wrap="square" lIns="0" tIns="51619" rIns="0" bIns="0" rtlCol="0">
            <a:spAutoFit/>
          </a:bodyPr>
          <a:lstStyle/>
          <a:p>
            <a:pPr marL="129049" marR="0" lvl="0" indent="0" algn="ctr" defTabSz="914400" rtl="0" eaLnBrk="1" fontAlgn="auto" latinLnBrk="0" hangingPunct="1">
              <a:lnSpc>
                <a:spcPct val="100000"/>
              </a:lnSpc>
              <a:spcBef>
                <a:spcPts val="406"/>
              </a:spcBef>
              <a:spcAft>
                <a:spcPts val="0"/>
              </a:spcAft>
              <a:buClrTx/>
              <a:buSzTx/>
              <a:buFontTx/>
              <a:buNone/>
              <a:tabLst/>
              <a:defRPr/>
            </a:pPr>
            <a:r>
              <a:rPr kumimoji="0" sz="1277" b="1" i="0" u="none" strike="noStrike" kern="1200" cap="none" spc="17" normalizeH="0" baseline="0" noProof="0" dirty="0">
                <a:ln>
                  <a:noFill/>
                </a:ln>
                <a:solidFill>
                  <a:srgbClr val="151616"/>
                </a:solidFill>
                <a:effectLst/>
                <a:uLnTx/>
                <a:uFillTx/>
                <a:latin typeface="Calibri Light" panose="020F0302020204030204"/>
                <a:ea typeface="+mn-ea"/>
                <a:cs typeface="Arial Narrow"/>
              </a:rPr>
              <a:t>Horizontal</a:t>
            </a:r>
            <a:r>
              <a:rPr kumimoji="0" sz="1277" b="1" i="0" u="none" strike="noStrike" kern="1200" cap="none" spc="-17" normalizeH="0" baseline="0" noProof="0" dirty="0">
                <a:ln>
                  <a:noFill/>
                </a:ln>
                <a:solidFill>
                  <a:srgbClr val="151616"/>
                </a:solidFill>
                <a:effectLst/>
                <a:uLnTx/>
                <a:uFillTx/>
                <a:latin typeface="Calibri Light" panose="020F0302020204030204"/>
                <a:ea typeface="+mn-ea"/>
                <a:cs typeface="Arial Narrow"/>
              </a:rPr>
              <a:t> </a:t>
            </a:r>
            <a:r>
              <a:rPr kumimoji="0" sz="1277" b="1" i="0" u="none" strike="noStrike" kern="1200" cap="none" spc="17" normalizeH="0" baseline="0" noProof="0" dirty="0">
                <a:ln>
                  <a:noFill/>
                </a:ln>
                <a:solidFill>
                  <a:srgbClr val="151616"/>
                </a:solidFill>
                <a:effectLst/>
                <a:uLnTx/>
                <a:uFillTx/>
                <a:latin typeface="Calibri Light" panose="020F0302020204030204"/>
                <a:ea typeface="+mn-ea"/>
                <a:cs typeface="Arial Narrow"/>
              </a:rPr>
              <a:t>priorities</a:t>
            </a:r>
            <a:endParaRPr kumimoji="0" sz="1277"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p:txBody>
      </p:sp>
      <p:sp>
        <p:nvSpPr>
          <p:cNvPr id="7" name="object 7"/>
          <p:cNvSpPr txBox="1"/>
          <p:nvPr/>
        </p:nvSpPr>
        <p:spPr>
          <a:xfrm>
            <a:off x="156456" y="5790342"/>
            <a:ext cx="1430594" cy="455013"/>
          </a:xfrm>
          <a:prstGeom prst="rect">
            <a:avLst/>
          </a:prstGeom>
        </p:spPr>
        <p:txBody>
          <a:bodyPr vert="horz" wrap="square" lIns="0" tIns="14748" rIns="0" bIns="0" rtlCol="0">
            <a:spAutoFit/>
          </a:bodyPr>
          <a:lstStyle/>
          <a:p>
            <a:pPr marL="14749" marR="5899" lvl="0" indent="0" algn="ctr" defTabSz="914400" rtl="0" eaLnBrk="1" fontAlgn="auto" latinLnBrk="0" hangingPunct="1">
              <a:lnSpc>
                <a:spcPct val="110000"/>
              </a:lnSpc>
              <a:spcBef>
                <a:spcPts val="116"/>
              </a:spcBef>
              <a:spcAft>
                <a:spcPts val="0"/>
              </a:spcAft>
              <a:buClrTx/>
              <a:buSzTx/>
              <a:buFontTx/>
              <a:buNone/>
              <a:tabLst/>
              <a:defRPr/>
            </a:pPr>
            <a:r>
              <a:rPr kumimoji="0" sz="1300" b="1" i="0" u="none" strike="noStrike" kern="1200" cap="none" spc="-70" normalizeH="0" baseline="0" noProof="0" dirty="0">
                <a:ln>
                  <a:noFill/>
                </a:ln>
                <a:solidFill>
                  <a:srgbClr val="151616"/>
                </a:solidFill>
                <a:effectLst/>
                <a:uLnTx/>
                <a:uFillTx/>
                <a:latin typeface="Calibri Light" panose="020F0302020204030204"/>
                <a:ea typeface="+mn-ea"/>
                <a:cs typeface="Arial Unicode MS"/>
              </a:rPr>
              <a:t>Development</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12" normalizeH="0" baseline="0" noProof="0" dirty="0">
                <a:ln>
                  <a:noFill/>
                </a:ln>
                <a:solidFill>
                  <a:srgbClr val="151616"/>
                </a:solidFill>
                <a:effectLst/>
                <a:uLnTx/>
                <a:uFillTx/>
                <a:latin typeface="Calibri Light" panose="020F0302020204030204"/>
                <a:ea typeface="+mn-ea"/>
                <a:cs typeface="Arial Unicode MS"/>
              </a:rPr>
              <a:t>of</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6" normalizeH="0" baseline="0" noProof="0" dirty="0">
                <a:ln>
                  <a:noFill/>
                </a:ln>
                <a:solidFill>
                  <a:srgbClr val="151616"/>
                </a:solidFill>
                <a:effectLst/>
                <a:uLnTx/>
                <a:uFillTx/>
                <a:latin typeface="Calibri Light" panose="020F0302020204030204"/>
                <a:ea typeface="+mn-ea"/>
                <a:cs typeface="Arial Unicode MS"/>
              </a:rPr>
              <a:t>innovation  </a:t>
            </a:r>
            <a:r>
              <a:rPr kumimoji="0" sz="1300" b="1" i="0" u="none" strike="noStrike" kern="1200" cap="none" spc="-23" normalizeH="0" baseline="0" noProof="0" dirty="0">
                <a:ln>
                  <a:noFill/>
                </a:ln>
                <a:solidFill>
                  <a:srgbClr val="151616"/>
                </a:solidFill>
                <a:effectLst/>
                <a:uLnTx/>
                <a:uFillTx/>
                <a:latin typeface="Calibri Light" panose="020F0302020204030204"/>
                <a:ea typeface="+mn-ea"/>
                <a:cs typeface="Arial Unicode MS"/>
              </a:rPr>
              <a:t>skills</a:t>
            </a:r>
            <a:endParaRPr kumimoji="0" sz="1300" b="1"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8" name="object 8"/>
          <p:cNvSpPr txBox="1"/>
          <p:nvPr/>
        </p:nvSpPr>
        <p:spPr>
          <a:xfrm>
            <a:off x="7284780" y="5788545"/>
            <a:ext cx="1259512" cy="615056"/>
          </a:xfrm>
          <a:prstGeom prst="rect">
            <a:avLst/>
          </a:prstGeom>
        </p:spPr>
        <p:txBody>
          <a:bodyPr vert="horz" wrap="square" lIns="0" tIns="14748" rIns="0" bIns="0" rtlCol="0">
            <a:spAutoFit/>
          </a:bodyPr>
          <a:lstStyle/>
          <a:p>
            <a:pPr marL="14749" marR="5899" lvl="0" indent="0" algn="ctr" defTabSz="914400" rtl="0" eaLnBrk="1" fontAlgn="auto" latinLnBrk="0" hangingPunct="1">
              <a:lnSpc>
                <a:spcPct val="100000"/>
              </a:lnSpc>
              <a:spcBef>
                <a:spcPts val="116"/>
              </a:spcBef>
              <a:spcAft>
                <a:spcPts val="0"/>
              </a:spcAft>
              <a:buClrTx/>
              <a:buSzTx/>
              <a:buFontTx/>
              <a:buNone/>
              <a:tabLst/>
              <a:defRPr/>
            </a:pPr>
            <a:r>
              <a:rPr kumimoji="0" sz="1300" b="1" i="0" u="none" strike="noStrike" kern="1200" cap="none" spc="-46" normalizeH="0" baseline="0" noProof="0" dirty="0">
                <a:ln>
                  <a:noFill/>
                </a:ln>
                <a:solidFill>
                  <a:srgbClr val="151616"/>
                </a:solidFill>
                <a:effectLst/>
                <a:uLnTx/>
                <a:uFillTx/>
                <a:latin typeface="Calibri Light" panose="020F0302020204030204"/>
                <a:ea typeface="+mn-ea"/>
                <a:cs typeface="Arial Unicode MS"/>
              </a:rPr>
              <a:t>Administrative</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6" normalizeH="0" baseline="0" noProof="0" dirty="0">
                <a:ln>
                  <a:noFill/>
                </a:ln>
                <a:solidFill>
                  <a:srgbClr val="151616"/>
                </a:solidFill>
                <a:effectLst/>
                <a:uLnTx/>
                <a:uFillTx/>
                <a:latin typeface="Calibri Light" panose="020F0302020204030204"/>
                <a:ea typeface="+mn-ea"/>
                <a:cs typeface="Arial Unicode MS"/>
              </a:rPr>
              <a:t>capacity  </a:t>
            </a:r>
            <a:r>
              <a:rPr kumimoji="0" sz="1300" b="1" i="0" u="none" strike="noStrike" kern="1200" cap="none" spc="-75" normalizeH="0" baseline="0" noProof="0" dirty="0">
                <a:ln>
                  <a:noFill/>
                </a:ln>
                <a:solidFill>
                  <a:srgbClr val="151616"/>
                </a:solidFill>
                <a:effectLst/>
                <a:uLnTx/>
                <a:uFillTx/>
                <a:latin typeface="Calibri Light" panose="020F0302020204030204"/>
                <a:ea typeface="+mn-ea"/>
                <a:cs typeface="Arial Unicode MS"/>
              </a:rPr>
              <a:t>and</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1" normalizeH="0" baseline="0" noProof="0" dirty="0">
                <a:ln>
                  <a:noFill/>
                </a:ln>
                <a:solidFill>
                  <a:srgbClr val="151616"/>
                </a:solidFill>
                <a:effectLst/>
                <a:uLnTx/>
                <a:uFillTx/>
                <a:latin typeface="Calibri Light" panose="020F0302020204030204"/>
                <a:ea typeface="+mn-ea"/>
                <a:cs typeface="Arial Unicode MS"/>
              </a:rPr>
              <a:t>technical  </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assistance</a:t>
            </a:r>
            <a:endParaRPr kumimoji="0" sz="1300" b="1"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9" name="object 9"/>
          <p:cNvSpPr txBox="1"/>
          <p:nvPr/>
        </p:nvSpPr>
        <p:spPr>
          <a:xfrm>
            <a:off x="1938534" y="5772586"/>
            <a:ext cx="1164385" cy="675073"/>
          </a:xfrm>
          <a:prstGeom prst="rect">
            <a:avLst/>
          </a:prstGeom>
        </p:spPr>
        <p:txBody>
          <a:bodyPr vert="horz" wrap="square" lIns="0" tIns="14748" rIns="0" bIns="0" rtlCol="0">
            <a:spAutoFit/>
          </a:bodyPr>
          <a:lstStyle/>
          <a:p>
            <a:pPr marL="14749" marR="5899" lvl="0" indent="0" algn="ctr" defTabSz="914400" rtl="0" eaLnBrk="1" fontAlgn="auto" latinLnBrk="0" hangingPunct="1">
              <a:lnSpc>
                <a:spcPct val="110000"/>
              </a:lnSpc>
              <a:spcBef>
                <a:spcPts val="116"/>
              </a:spcBef>
              <a:spcAft>
                <a:spcPts val="0"/>
              </a:spcAft>
              <a:buClrTx/>
              <a:buSzTx/>
              <a:buFontTx/>
              <a:buNone/>
              <a:tabLst/>
              <a:defRPr/>
            </a:pPr>
            <a:r>
              <a:rPr kumimoji="0" sz="1300" b="1" i="0" u="none" strike="noStrike" kern="1200" cap="none" spc="-58" normalizeH="0" baseline="0" noProof="0" dirty="0">
                <a:ln>
                  <a:noFill/>
                </a:ln>
                <a:solidFill>
                  <a:srgbClr val="151616"/>
                </a:solidFill>
                <a:effectLst/>
                <a:uLnTx/>
                <a:uFillTx/>
                <a:latin typeface="Calibri Light" panose="020F0302020204030204"/>
                <a:ea typeface="+mn-ea"/>
                <a:cs typeface="Arial Unicode MS"/>
              </a:rPr>
              <a:t>Supporting</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innovative  </a:t>
            </a:r>
            <a:r>
              <a:rPr kumimoji="0" sz="1300" b="1" i="0" u="none" strike="noStrike" kern="1200" cap="none" spc="-58" normalizeH="0" baseline="0" noProof="0" dirty="0">
                <a:ln>
                  <a:noFill/>
                </a:ln>
                <a:solidFill>
                  <a:srgbClr val="151616"/>
                </a:solidFill>
                <a:effectLst/>
                <a:uLnTx/>
                <a:uFillTx/>
                <a:latin typeface="Calibri Light" panose="020F0302020204030204"/>
                <a:ea typeface="+mn-ea"/>
                <a:cs typeface="Arial Unicode MS"/>
              </a:rPr>
              <a:t>business</a:t>
            </a:r>
            <a:endParaRPr kumimoji="0" sz="1300" b="1"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10" name="object 10"/>
          <p:cNvSpPr txBox="1"/>
          <p:nvPr/>
        </p:nvSpPr>
        <p:spPr>
          <a:xfrm>
            <a:off x="3720619" y="5754830"/>
            <a:ext cx="1307445" cy="895133"/>
          </a:xfrm>
          <a:prstGeom prst="rect">
            <a:avLst/>
          </a:prstGeom>
        </p:spPr>
        <p:txBody>
          <a:bodyPr vert="horz" wrap="square" lIns="0" tIns="14748" rIns="0" bIns="0" rtlCol="0">
            <a:spAutoFit/>
          </a:bodyPr>
          <a:lstStyle/>
          <a:p>
            <a:pPr marL="14749" marR="5899" lvl="0" indent="0" algn="ctr" defTabSz="914400" rtl="0" eaLnBrk="1" fontAlgn="auto" latinLnBrk="0" hangingPunct="1">
              <a:lnSpc>
                <a:spcPct val="110000"/>
              </a:lnSpc>
              <a:spcBef>
                <a:spcPts val="116"/>
              </a:spcBef>
              <a:spcAft>
                <a:spcPts val="0"/>
              </a:spcAft>
              <a:buClrTx/>
              <a:buSzTx/>
              <a:buFontTx/>
              <a:buNone/>
              <a:tabLst/>
              <a:defRPr/>
            </a:pPr>
            <a:r>
              <a:rPr kumimoji="0" sz="1300" b="1" i="0" u="none" strike="noStrike" kern="1200" cap="none" spc="-70" normalizeH="0" baseline="0" noProof="0" dirty="0">
                <a:ln>
                  <a:noFill/>
                </a:ln>
                <a:solidFill>
                  <a:srgbClr val="151616"/>
                </a:solidFill>
                <a:effectLst/>
                <a:uLnTx/>
                <a:uFillTx/>
                <a:latin typeface="Calibri Light" panose="020F0302020204030204"/>
                <a:ea typeface="+mn-ea"/>
                <a:cs typeface="Arial Unicode MS"/>
              </a:rPr>
              <a:t>Development</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12" normalizeH="0" baseline="0" noProof="0" dirty="0">
                <a:ln>
                  <a:noFill/>
                </a:ln>
                <a:solidFill>
                  <a:srgbClr val="151616"/>
                </a:solidFill>
                <a:effectLst/>
                <a:uLnTx/>
                <a:uFillTx/>
                <a:latin typeface="Calibri Light" panose="020F0302020204030204"/>
                <a:ea typeface="+mn-ea"/>
                <a:cs typeface="Arial Unicode MS"/>
              </a:rPr>
              <a:t>of</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6" normalizeH="0" baseline="0" noProof="0" dirty="0">
                <a:ln>
                  <a:noFill/>
                </a:ln>
                <a:solidFill>
                  <a:srgbClr val="151616"/>
                </a:solidFill>
                <a:effectLst/>
                <a:uLnTx/>
                <a:uFillTx/>
                <a:latin typeface="Calibri Light" panose="020F0302020204030204"/>
                <a:ea typeface="+mn-ea"/>
                <a:cs typeface="Arial Unicode MS"/>
              </a:rPr>
              <a:t>regional  </a:t>
            </a:r>
            <a:r>
              <a:rPr kumimoji="0" sz="1300" b="1" i="0" u="none" strike="noStrike" kern="1200" cap="none" spc="-64" normalizeH="0" baseline="0" noProof="0" dirty="0">
                <a:ln>
                  <a:noFill/>
                </a:ln>
                <a:solidFill>
                  <a:srgbClr val="151616"/>
                </a:solidFill>
                <a:effectLst/>
                <a:uLnTx/>
                <a:uFillTx/>
                <a:latin typeface="Calibri Light" panose="020F0302020204030204"/>
                <a:ea typeface="+mn-ea"/>
                <a:cs typeface="Arial Unicode MS"/>
              </a:rPr>
              <a:t>research</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132" normalizeH="0" baseline="0" noProof="0" dirty="0">
                <a:ln>
                  <a:noFill/>
                </a:ln>
                <a:solidFill>
                  <a:srgbClr val="151616"/>
                </a:solidFill>
                <a:effectLst/>
                <a:uLnTx/>
                <a:uFillTx/>
                <a:latin typeface="Calibri Light" panose="020F0302020204030204"/>
                <a:ea typeface="+mn-ea"/>
                <a:cs typeface="Arial Unicode MS"/>
              </a:rPr>
              <a:t>&amp;</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58" normalizeH="0" baseline="0" noProof="0" dirty="0">
                <a:ln>
                  <a:noFill/>
                </a:ln>
                <a:solidFill>
                  <a:srgbClr val="151616"/>
                </a:solidFill>
                <a:effectLst/>
                <a:uLnTx/>
                <a:uFillTx/>
                <a:latin typeface="Calibri Light" panose="020F0302020204030204"/>
                <a:ea typeface="+mn-ea"/>
                <a:cs typeface="Arial Unicode MS"/>
              </a:rPr>
              <a:t>development  </a:t>
            </a:r>
            <a:r>
              <a:rPr kumimoji="0" sz="1300" b="1" i="0" u="none" strike="noStrike" kern="1200" cap="none" spc="-46" normalizeH="0" baseline="0" noProof="0" dirty="0">
                <a:ln>
                  <a:noFill/>
                </a:ln>
                <a:solidFill>
                  <a:srgbClr val="151616"/>
                </a:solidFill>
                <a:effectLst/>
                <a:uLnTx/>
                <a:uFillTx/>
                <a:latin typeface="Calibri Light" panose="020F0302020204030204"/>
                <a:ea typeface="+mn-ea"/>
                <a:cs typeface="Arial Unicode MS"/>
              </a:rPr>
              <a:t>capacity</a:t>
            </a:r>
            <a:endParaRPr kumimoji="0" sz="1300" b="1"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11" name="object 11"/>
          <p:cNvSpPr txBox="1"/>
          <p:nvPr/>
        </p:nvSpPr>
        <p:spPr>
          <a:xfrm>
            <a:off x="5502697" y="5772586"/>
            <a:ext cx="1227803" cy="895133"/>
          </a:xfrm>
          <a:prstGeom prst="rect">
            <a:avLst/>
          </a:prstGeom>
        </p:spPr>
        <p:txBody>
          <a:bodyPr vert="horz" wrap="square" lIns="0" tIns="14748" rIns="0" bIns="0" rtlCol="0">
            <a:spAutoFit/>
          </a:bodyPr>
          <a:lstStyle/>
          <a:p>
            <a:pPr marL="14749" marR="5899" lvl="0" indent="0" algn="ctr" defTabSz="914400" rtl="0" eaLnBrk="1" fontAlgn="auto" latinLnBrk="0" hangingPunct="1">
              <a:lnSpc>
                <a:spcPct val="110000"/>
              </a:lnSpc>
              <a:spcBef>
                <a:spcPts val="116"/>
              </a:spcBef>
              <a:spcAft>
                <a:spcPts val="0"/>
              </a:spcAft>
              <a:buClrTx/>
              <a:buSzTx/>
              <a:buFontTx/>
              <a:buNone/>
              <a:tabLst/>
              <a:defRPr/>
            </a:pPr>
            <a:r>
              <a:rPr kumimoji="0" sz="1300" b="1" i="0" u="none" strike="noStrike" kern="1200" cap="none" spc="-58" normalizeH="0" baseline="0" noProof="0" dirty="0">
                <a:ln>
                  <a:noFill/>
                </a:ln>
                <a:solidFill>
                  <a:srgbClr val="151616"/>
                </a:solidFill>
                <a:effectLst/>
                <a:uLnTx/>
                <a:uFillTx/>
                <a:latin typeface="Calibri Light" panose="020F0302020204030204"/>
                <a:ea typeface="+mn-ea"/>
                <a:cs typeface="Arial Unicode MS"/>
              </a:rPr>
              <a:t>Supporting</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1" normalizeH="0" baseline="0" noProof="0" dirty="0">
                <a:ln>
                  <a:noFill/>
                </a:ln>
                <a:solidFill>
                  <a:srgbClr val="151616"/>
                </a:solidFill>
                <a:effectLst/>
                <a:uLnTx/>
                <a:uFillTx/>
                <a:latin typeface="Calibri Light" panose="020F0302020204030204"/>
                <a:ea typeface="+mn-ea"/>
                <a:cs typeface="Arial Unicode MS"/>
              </a:rPr>
              <a:t>clustering</a:t>
            </a:r>
            <a:r>
              <a:rPr kumimoji="0" sz="1300" b="1"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93"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41" normalizeH="0" baseline="0" noProof="0" dirty="0">
                <a:ln>
                  <a:noFill/>
                </a:ln>
                <a:solidFill>
                  <a:srgbClr val="151616"/>
                </a:solidFill>
                <a:effectLst/>
                <a:uLnTx/>
                <a:uFillTx/>
                <a:latin typeface="Calibri Light" panose="020F0302020204030204"/>
                <a:ea typeface="+mn-ea"/>
                <a:cs typeface="Arial Unicode MS"/>
              </a:rPr>
              <a:t>internationalisation </a:t>
            </a:r>
            <a:r>
              <a:rPr kumimoji="0" sz="1300" b="1" i="0" u="none" strike="noStrike" kern="1200" cap="none" spc="-35" normalizeH="0" baseline="0" noProof="0" dirty="0">
                <a:ln>
                  <a:noFill/>
                </a:ln>
                <a:solidFill>
                  <a:srgbClr val="151616"/>
                </a:solidFill>
                <a:effectLst/>
                <a:uLnTx/>
                <a:uFillTx/>
                <a:latin typeface="Calibri Light" panose="020F0302020204030204"/>
                <a:ea typeface="+mn-ea"/>
                <a:cs typeface="Arial Unicode MS"/>
              </a:rPr>
              <a:t> </a:t>
            </a:r>
            <a:r>
              <a:rPr kumimoji="0" sz="1300" b="1" i="0" u="none" strike="noStrike" kern="1200" cap="none" spc="-29" normalizeH="0" baseline="0" noProof="0" dirty="0">
                <a:ln>
                  <a:noFill/>
                </a:ln>
                <a:solidFill>
                  <a:srgbClr val="151616"/>
                </a:solidFill>
                <a:effectLst/>
                <a:uLnTx/>
                <a:uFillTx/>
                <a:latin typeface="Calibri Light" panose="020F0302020204030204"/>
                <a:ea typeface="+mn-ea"/>
                <a:cs typeface="Arial Unicode MS"/>
              </a:rPr>
              <a:t>initiatives</a:t>
            </a:r>
            <a:endParaRPr kumimoji="0" sz="1300" b="1"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12" name="object 12"/>
          <p:cNvSpPr/>
          <p:nvPr/>
        </p:nvSpPr>
        <p:spPr>
          <a:xfrm>
            <a:off x="4197264" y="2215741"/>
            <a:ext cx="627544" cy="190254"/>
          </a:xfrm>
          <a:custGeom>
            <a:avLst/>
            <a:gdLst/>
            <a:ahLst/>
            <a:cxnLst/>
            <a:rect l="l" t="t" r="r" b="b"/>
            <a:pathLst>
              <a:path w="540385" h="163830">
                <a:moveTo>
                  <a:pt x="535612" y="0"/>
                </a:moveTo>
                <a:lnTo>
                  <a:pt x="270003" y="153349"/>
                </a:lnTo>
                <a:lnTo>
                  <a:pt x="4391" y="0"/>
                </a:lnTo>
                <a:lnTo>
                  <a:pt x="0" y="7603"/>
                </a:lnTo>
                <a:lnTo>
                  <a:pt x="270003" y="163490"/>
                </a:lnTo>
                <a:lnTo>
                  <a:pt x="540003" y="7603"/>
                </a:lnTo>
                <a:lnTo>
                  <a:pt x="535612" y="0"/>
                </a:lnTo>
                <a:close/>
              </a:path>
            </a:pathLst>
          </a:custGeom>
          <a:solidFill>
            <a:srgbClr val="15161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0" name="Group 49"/>
          <p:cNvGrpSpPr/>
          <p:nvPr/>
        </p:nvGrpSpPr>
        <p:grpSpPr>
          <a:xfrm>
            <a:off x="6043594" y="4165863"/>
            <a:ext cx="1469677" cy="762244"/>
            <a:chOff x="7184683" y="2975458"/>
            <a:chExt cx="1469677" cy="762244"/>
          </a:xfrm>
        </p:grpSpPr>
        <p:sp>
          <p:nvSpPr>
            <p:cNvPr id="13" name="object 13"/>
            <p:cNvSpPr txBox="1"/>
            <p:nvPr/>
          </p:nvSpPr>
          <p:spPr>
            <a:xfrm>
              <a:off x="7184683" y="2975458"/>
              <a:ext cx="1469677" cy="762244"/>
            </a:xfrm>
            <a:prstGeom prst="rect">
              <a:avLst/>
            </a:prstGeom>
          </p:spPr>
          <p:txBody>
            <a:bodyPr vert="horz" wrap="square" lIns="0" tIns="53832" rIns="0" bIns="0" rtlCol="0">
              <a:spAutoFit/>
            </a:bodyPr>
            <a:lstStyle/>
            <a:p>
              <a:pPr marL="14749" marR="0" lvl="0" indent="0" algn="l" defTabSz="914400" rtl="0" eaLnBrk="1" fontAlgn="auto" latinLnBrk="0" hangingPunct="1">
                <a:lnSpc>
                  <a:spcPct val="100000"/>
                </a:lnSpc>
                <a:spcBef>
                  <a:spcPts val="424"/>
                </a:spcBef>
                <a:spcAft>
                  <a:spcPts val="0"/>
                </a:spcAft>
                <a:buClrTx/>
                <a:buSzTx/>
                <a:buFontTx/>
                <a:buNone/>
                <a:tabLst/>
                <a:defRPr/>
              </a:pPr>
              <a:r>
                <a:rPr kumimoji="0" sz="1000" b="1" i="0" u="none" strike="noStrike" kern="1200" cap="none" spc="6" normalizeH="0" baseline="0" noProof="0" dirty="0">
                  <a:ln>
                    <a:noFill/>
                  </a:ln>
                  <a:solidFill>
                    <a:srgbClr val="000000"/>
                  </a:solidFill>
                  <a:effectLst/>
                  <a:uLnTx/>
                  <a:uFillTx/>
                  <a:latin typeface="Calibri Light" panose="020F0302020204030204"/>
                  <a:ea typeface="+mn-ea"/>
                  <a:cs typeface="Arial Narrow"/>
                </a:rPr>
                <a:t>ENVIRONMENT</a:t>
              </a:r>
              <a:r>
                <a:rPr kumimoji="0" sz="1000" b="1" i="0" u="none" strike="noStrike" kern="1200" cap="none" spc="-23" normalizeH="0" baseline="0" noProof="0" dirty="0">
                  <a:ln>
                    <a:noFill/>
                  </a:ln>
                  <a:solidFill>
                    <a:srgbClr val="000000"/>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000000"/>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76245" marR="5899" lvl="0" indent="-27285"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Water</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(innovative </a:t>
              </a:r>
              <a:r>
                <a:rPr kumimoji="0" sz="1000" b="0" i="0" u="none" strike="noStrike" kern="1200" cap="none" spc="-29" normalizeH="0" baseline="0" noProof="0" dirty="0">
                  <a:ln>
                    <a:noFill/>
                  </a:ln>
                  <a:solidFill>
                    <a:srgbClr val="151616"/>
                  </a:solidFill>
                  <a:effectLst/>
                  <a:uLnTx/>
                  <a:uFillTx/>
                  <a:latin typeface="Calibri Light" panose="020F0302020204030204"/>
                  <a:ea typeface="+mn-ea"/>
                  <a:cs typeface="Arial Unicode MS"/>
                </a:rPr>
                <a:t>solutions)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Air</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(innovative </a:t>
              </a:r>
              <a:r>
                <a:rPr kumimoji="0" sz="1000" b="0" i="0" u="none" strike="noStrike" kern="1200" cap="none" spc="-29" normalizeH="0" baseline="0" noProof="0" dirty="0">
                  <a:ln>
                    <a:noFill/>
                  </a:ln>
                  <a:solidFill>
                    <a:srgbClr val="151616"/>
                  </a:solidFill>
                  <a:effectLst/>
                  <a:uLnTx/>
                  <a:uFillTx/>
                  <a:latin typeface="Calibri Light" panose="020F0302020204030204"/>
                  <a:ea typeface="+mn-ea"/>
                  <a:cs typeface="Arial Unicode MS"/>
                </a:rPr>
                <a:t>solutions)  </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Circular </a:t>
              </a: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economy</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14" name="object 14"/>
            <p:cNvSpPr/>
            <p:nvPr/>
          </p:nvSpPr>
          <p:spPr>
            <a:xfrm>
              <a:off x="7184683" y="3255599"/>
              <a:ext cx="73005" cy="73005"/>
            </a:xfrm>
            <a:custGeom>
              <a:avLst/>
              <a:gdLst/>
              <a:ahLst/>
              <a:cxnLst/>
              <a:rect l="l" t="t" r="r" b="b"/>
              <a:pathLst>
                <a:path w="62865"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bject 15"/>
            <p:cNvSpPr/>
            <p:nvPr/>
          </p:nvSpPr>
          <p:spPr>
            <a:xfrm>
              <a:off x="7184683" y="3424153"/>
              <a:ext cx="73005" cy="73005"/>
            </a:xfrm>
            <a:custGeom>
              <a:avLst/>
              <a:gdLst/>
              <a:ahLst/>
              <a:cxnLst/>
              <a:rect l="l" t="t" r="r" b="b"/>
              <a:pathLst>
                <a:path w="62865"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bject 16"/>
            <p:cNvSpPr/>
            <p:nvPr/>
          </p:nvSpPr>
          <p:spPr>
            <a:xfrm>
              <a:off x="7184683" y="3592704"/>
              <a:ext cx="73005" cy="73005"/>
            </a:xfrm>
            <a:custGeom>
              <a:avLst/>
              <a:gdLst/>
              <a:ahLst/>
              <a:cxnLst/>
              <a:rect l="l" t="t" r="r" b="b"/>
              <a:pathLst>
                <a:path w="62865"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7" name="object 17"/>
          <p:cNvSpPr txBox="1"/>
          <p:nvPr/>
        </p:nvSpPr>
        <p:spPr>
          <a:xfrm>
            <a:off x="5115611" y="2947802"/>
            <a:ext cx="1737360" cy="1131576"/>
          </a:xfrm>
          <a:prstGeom prst="rect">
            <a:avLst/>
          </a:prstGeom>
        </p:spPr>
        <p:txBody>
          <a:bodyPr vert="horz" wrap="square" lIns="0" tIns="53832" rIns="0" bIns="0" rtlCol="0">
            <a:spAutoFit/>
          </a:bodyPr>
          <a:lstStyle/>
          <a:p>
            <a:pPr marL="14749" marR="0" lvl="0" indent="0" algn="l" defTabSz="914400" rtl="0" eaLnBrk="1" fontAlgn="auto" latinLnBrk="0" hangingPunct="1">
              <a:lnSpc>
                <a:spcPct val="100000"/>
              </a:lnSpc>
              <a:spcBef>
                <a:spcPts val="424"/>
              </a:spcBef>
              <a:spcAft>
                <a:spcPts val="0"/>
              </a:spcAft>
              <a:buClrTx/>
              <a:buSzTx/>
              <a:buFontTx/>
              <a:buNone/>
              <a:tabLst/>
              <a:defRPr/>
            </a:pPr>
            <a:r>
              <a:rPr kumimoji="0" sz="1000" b="1" i="0" u="none" strike="noStrike" kern="1200" cap="none" spc="6" normalizeH="0" baseline="0" noProof="0" dirty="0">
                <a:ln>
                  <a:noFill/>
                </a:ln>
                <a:solidFill>
                  <a:srgbClr val="57526A"/>
                </a:solidFill>
                <a:effectLst/>
                <a:uLnTx/>
                <a:uFillTx/>
                <a:latin typeface="Calibri Light" panose="020F0302020204030204"/>
                <a:ea typeface="+mn-ea"/>
                <a:cs typeface="Arial Narrow"/>
              </a:rPr>
              <a:t>TOURISM</a:t>
            </a:r>
            <a:r>
              <a:rPr kumimoji="0" sz="1000" b="1" i="0" u="none" strike="noStrike" kern="1200" cap="none" spc="-17"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52647" marR="5899" lvl="0" indent="-3687"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93" normalizeH="0" baseline="0" noProof="0" dirty="0">
                <a:ln>
                  <a:noFill/>
                </a:ln>
                <a:solidFill>
                  <a:srgbClr val="151616"/>
                </a:solidFill>
                <a:effectLst/>
                <a:uLnTx/>
                <a:uFillTx/>
                <a:latin typeface="Calibri Light" panose="020F0302020204030204"/>
                <a:ea typeface="+mn-ea"/>
                <a:cs typeface="Arial Unicode MS"/>
              </a:rPr>
              <a:t>IT&amp;C</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solutions</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17" normalizeH="0" baseline="0" noProof="0" dirty="0">
                <a:ln>
                  <a:noFill/>
                </a:ln>
                <a:solidFill>
                  <a:srgbClr val="151616"/>
                </a:solidFill>
                <a:effectLst/>
                <a:uLnTx/>
                <a:uFillTx/>
                <a:latin typeface="Calibri Light" panose="020F0302020204030204"/>
                <a:ea typeface="+mn-ea"/>
                <a:cs typeface="Arial Unicode MS"/>
              </a:rPr>
              <a:t>for</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tourism  </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Marketing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creative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promotion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Healthy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29" normalizeH="0" baseline="0" noProof="0" dirty="0">
                <a:ln>
                  <a:noFill/>
                </a:ln>
                <a:solidFill>
                  <a:srgbClr val="151616"/>
                </a:solidFill>
                <a:effectLst/>
                <a:uLnTx/>
                <a:uFillTx/>
                <a:latin typeface="Calibri Light" panose="020F0302020204030204"/>
                <a:ea typeface="+mn-ea"/>
                <a:cs typeface="Arial Unicode MS"/>
              </a:rPr>
              <a:t>lifestyle</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tourism</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52647" marR="86279"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Eco-tourism </a:t>
            </a:r>
            <a:r>
              <a:rPr kumimoji="0" sz="1000" b="0" i="0" u="none" strike="noStrike" kern="1200" cap="none" spc="-93"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81" normalizeH="0" baseline="0" noProof="0" dirty="0">
                <a:ln>
                  <a:noFill/>
                </a:ln>
                <a:solidFill>
                  <a:srgbClr val="151616"/>
                </a:solidFill>
                <a:effectLst/>
                <a:uLnTx/>
                <a:uFillTx/>
                <a:latin typeface="Calibri Light" panose="020F0302020204030204"/>
                <a:ea typeface="+mn-ea"/>
                <a:cs typeface="Arial Unicode MS"/>
              </a:rPr>
              <a: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Business</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tourism  </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Cultural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tourism</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18" name="object 18"/>
          <p:cNvSpPr/>
          <p:nvPr/>
        </p:nvSpPr>
        <p:spPr>
          <a:xfrm>
            <a:off x="5151261" y="3255599"/>
            <a:ext cx="73005" cy="73005"/>
          </a:xfrm>
          <a:custGeom>
            <a:avLst/>
            <a:gdLst/>
            <a:ahLst/>
            <a:cxnLst/>
            <a:rect l="l" t="t" r="r" b="b"/>
            <a:pathLst>
              <a:path w="62864"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object 19"/>
          <p:cNvSpPr/>
          <p:nvPr/>
        </p:nvSpPr>
        <p:spPr>
          <a:xfrm>
            <a:off x="5151261" y="3424153"/>
            <a:ext cx="73005" cy="73005"/>
          </a:xfrm>
          <a:custGeom>
            <a:avLst/>
            <a:gdLst/>
            <a:ahLst/>
            <a:cxnLst/>
            <a:rect l="l" t="t" r="r" b="b"/>
            <a:pathLst>
              <a:path w="62864"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20"/>
          <p:cNvSpPr/>
          <p:nvPr/>
        </p:nvSpPr>
        <p:spPr>
          <a:xfrm>
            <a:off x="5151261" y="3592704"/>
            <a:ext cx="73005" cy="73005"/>
          </a:xfrm>
          <a:custGeom>
            <a:avLst/>
            <a:gdLst/>
            <a:ahLst/>
            <a:cxnLst/>
            <a:rect l="l" t="t" r="r" b="b"/>
            <a:pathLst>
              <a:path w="62864" h="62864">
                <a:moveTo>
                  <a:pt x="62280" y="0"/>
                </a:moveTo>
                <a:lnTo>
                  <a:pt x="0" y="0"/>
                </a:lnTo>
                <a:lnTo>
                  <a:pt x="0" y="62280"/>
                </a:lnTo>
                <a:lnTo>
                  <a:pt x="62280" y="62280"/>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21"/>
          <p:cNvSpPr/>
          <p:nvPr/>
        </p:nvSpPr>
        <p:spPr>
          <a:xfrm>
            <a:off x="5151261" y="3761256"/>
            <a:ext cx="73005" cy="73005"/>
          </a:xfrm>
          <a:custGeom>
            <a:avLst/>
            <a:gdLst/>
            <a:ahLst/>
            <a:cxnLst/>
            <a:rect l="l" t="t" r="r" b="b"/>
            <a:pathLst>
              <a:path w="62864"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bject 22"/>
          <p:cNvSpPr/>
          <p:nvPr/>
        </p:nvSpPr>
        <p:spPr>
          <a:xfrm>
            <a:off x="5151261" y="3929807"/>
            <a:ext cx="73005" cy="73005"/>
          </a:xfrm>
          <a:custGeom>
            <a:avLst/>
            <a:gdLst/>
            <a:ahLst/>
            <a:cxnLst/>
            <a:rect l="l" t="t" r="r" b="b"/>
            <a:pathLst>
              <a:path w="62864"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bject 23"/>
          <p:cNvSpPr/>
          <p:nvPr/>
        </p:nvSpPr>
        <p:spPr>
          <a:xfrm>
            <a:off x="204749" y="3255599"/>
            <a:ext cx="73005" cy="73005"/>
          </a:xfrm>
          <a:custGeom>
            <a:avLst/>
            <a:gdLst/>
            <a:ahLst/>
            <a:cxnLst/>
            <a:rect l="l" t="t" r="r" b="b"/>
            <a:pathLst>
              <a:path w="62865"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24"/>
          <p:cNvSpPr/>
          <p:nvPr/>
        </p:nvSpPr>
        <p:spPr>
          <a:xfrm>
            <a:off x="204749" y="3752736"/>
            <a:ext cx="73005" cy="73005"/>
          </a:xfrm>
          <a:custGeom>
            <a:avLst/>
            <a:gdLst/>
            <a:ahLst/>
            <a:cxnLst/>
            <a:rect l="l" t="t" r="r" b="b"/>
            <a:pathLst>
              <a:path w="62865"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object 25"/>
          <p:cNvSpPr/>
          <p:nvPr/>
        </p:nvSpPr>
        <p:spPr>
          <a:xfrm>
            <a:off x="204749" y="3918442"/>
            <a:ext cx="73005" cy="73005"/>
          </a:xfrm>
          <a:custGeom>
            <a:avLst/>
            <a:gdLst/>
            <a:ahLst/>
            <a:cxnLst/>
            <a:rect l="l" t="t" r="r" b="b"/>
            <a:pathLst>
              <a:path w="62865"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bject 26"/>
          <p:cNvSpPr/>
          <p:nvPr/>
        </p:nvSpPr>
        <p:spPr>
          <a:xfrm>
            <a:off x="204749" y="3587023"/>
            <a:ext cx="73005" cy="73005"/>
          </a:xfrm>
          <a:custGeom>
            <a:avLst/>
            <a:gdLst/>
            <a:ahLst/>
            <a:cxnLst/>
            <a:rect l="l" t="t" r="r" b="b"/>
            <a:pathLst>
              <a:path w="62865"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object 27"/>
          <p:cNvSpPr/>
          <p:nvPr/>
        </p:nvSpPr>
        <p:spPr>
          <a:xfrm>
            <a:off x="204749" y="3421310"/>
            <a:ext cx="73005" cy="73005"/>
          </a:xfrm>
          <a:custGeom>
            <a:avLst/>
            <a:gdLst/>
            <a:ahLst/>
            <a:cxnLst/>
            <a:rect l="l" t="t" r="r" b="b"/>
            <a:pathLst>
              <a:path w="62865"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bject 28"/>
          <p:cNvSpPr txBox="1"/>
          <p:nvPr/>
        </p:nvSpPr>
        <p:spPr>
          <a:xfrm>
            <a:off x="2963741" y="2947802"/>
            <a:ext cx="1887056" cy="946910"/>
          </a:xfrm>
          <a:prstGeom prst="rect">
            <a:avLst/>
          </a:prstGeom>
        </p:spPr>
        <p:txBody>
          <a:bodyPr vert="horz" wrap="square" lIns="0" tIns="53832" rIns="0" bIns="0" rtlCol="0">
            <a:spAutoFit/>
          </a:bodyPr>
          <a:lstStyle/>
          <a:p>
            <a:pPr marL="14749" marR="0" lvl="0" indent="0" algn="l" defTabSz="914400" rtl="0" eaLnBrk="1" fontAlgn="auto" latinLnBrk="0" hangingPunct="1">
              <a:lnSpc>
                <a:spcPct val="100000"/>
              </a:lnSpc>
              <a:spcBef>
                <a:spcPts val="424"/>
              </a:spcBef>
              <a:spcAft>
                <a:spcPts val="0"/>
              </a:spcAft>
              <a:buClrTx/>
              <a:buSzTx/>
              <a:buFontTx/>
              <a:buNone/>
              <a:tabLst/>
              <a:defRPr/>
            </a:pPr>
            <a:r>
              <a:rPr kumimoji="0" sz="1000" b="1" i="0" u="none" strike="noStrike" kern="1200" cap="none" spc="-6" normalizeH="0" baseline="0" noProof="0" dirty="0">
                <a:ln>
                  <a:noFill/>
                </a:ln>
                <a:solidFill>
                  <a:srgbClr val="57526A"/>
                </a:solidFill>
                <a:effectLst/>
                <a:uLnTx/>
                <a:uFillTx/>
                <a:latin typeface="Calibri Light" panose="020F0302020204030204"/>
                <a:ea typeface="+mn-ea"/>
                <a:cs typeface="Arial Narrow"/>
              </a:rPr>
              <a:t>TEXTILES</a:t>
            </a:r>
            <a:r>
              <a:rPr kumimoji="0" sz="1000" b="1" i="0" u="none" strike="noStrike" kern="1200" cap="none" spc="-17"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22413" marR="5899" lvl="0" indent="0"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High-tech</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processes</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applications  in</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29" normalizeH="0" baseline="0" noProof="0" dirty="0">
                <a:ln>
                  <a:noFill/>
                </a:ln>
                <a:solidFill>
                  <a:srgbClr val="151616"/>
                </a:solidFill>
                <a:effectLst/>
                <a:uLnTx/>
                <a:uFillTx/>
                <a:latin typeface="Calibri Light" panose="020F0302020204030204"/>
                <a:ea typeface="+mn-ea"/>
                <a:cs typeface="Arial Unicode MS"/>
              </a:rPr>
              <a:t>textiles</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22413" marR="243350"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Technical</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functional</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29" normalizeH="0" baseline="0" noProof="0" dirty="0">
                <a:ln>
                  <a:noFill/>
                </a:ln>
                <a:solidFill>
                  <a:srgbClr val="151616"/>
                </a:solidFill>
                <a:effectLst/>
                <a:uLnTx/>
                <a:uFillTx/>
                <a:latin typeface="Calibri Light" panose="020F0302020204030204"/>
                <a:ea typeface="+mn-ea"/>
                <a:cs typeface="Arial Unicode MS"/>
              </a:rPr>
              <a:t>textiles </a:t>
            </a:r>
            <a:r>
              <a:rPr kumimoji="0" sz="1000" b="0" i="0" u="none" strike="noStrike" kern="1200" cap="none" spc="-244"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Digital</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Fashion</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29" name="object 29"/>
          <p:cNvSpPr/>
          <p:nvPr/>
        </p:nvSpPr>
        <p:spPr>
          <a:xfrm>
            <a:off x="2978490" y="3255599"/>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object 30"/>
          <p:cNvSpPr/>
          <p:nvPr/>
        </p:nvSpPr>
        <p:spPr>
          <a:xfrm>
            <a:off x="2978490" y="3588565"/>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object 31"/>
          <p:cNvSpPr/>
          <p:nvPr/>
        </p:nvSpPr>
        <p:spPr>
          <a:xfrm>
            <a:off x="2978490" y="3754307"/>
            <a:ext cx="73005" cy="73005"/>
          </a:xfrm>
          <a:custGeom>
            <a:avLst/>
            <a:gdLst/>
            <a:ahLst/>
            <a:cxnLst/>
            <a:rect l="l" t="t" r="r" b="b"/>
            <a:pathLst>
              <a:path w="62864"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7" name="Group 46"/>
          <p:cNvGrpSpPr/>
          <p:nvPr/>
        </p:nvGrpSpPr>
        <p:grpSpPr>
          <a:xfrm>
            <a:off x="7074622" y="2891028"/>
            <a:ext cx="2557650" cy="1131576"/>
            <a:chOff x="4029581" y="1120690"/>
            <a:chExt cx="2248390" cy="1131576"/>
          </a:xfrm>
        </p:grpSpPr>
        <p:sp>
          <p:nvSpPr>
            <p:cNvPr id="32" name="object 32"/>
            <p:cNvSpPr txBox="1"/>
            <p:nvPr/>
          </p:nvSpPr>
          <p:spPr>
            <a:xfrm>
              <a:off x="4029581" y="1120690"/>
              <a:ext cx="2248390" cy="1131576"/>
            </a:xfrm>
            <a:prstGeom prst="rect">
              <a:avLst/>
            </a:prstGeom>
          </p:spPr>
          <p:txBody>
            <a:bodyPr vert="horz" wrap="square" lIns="0" tIns="53832" rIns="0" bIns="0" rtlCol="0">
              <a:spAutoFit/>
            </a:bodyPr>
            <a:lstStyle/>
            <a:p>
              <a:pPr marL="14749" marR="0" lvl="0" indent="0" algn="l" defTabSz="914400" rtl="0" eaLnBrk="1" fontAlgn="auto" latinLnBrk="0" hangingPunct="1">
                <a:lnSpc>
                  <a:spcPct val="100000"/>
                </a:lnSpc>
                <a:spcBef>
                  <a:spcPts val="424"/>
                </a:spcBef>
                <a:spcAft>
                  <a:spcPts val="0"/>
                </a:spcAft>
                <a:buClrTx/>
                <a:buSzTx/>
                <a:buFontTx/>
                <a:buNone/>
                <a:tabLst/>
                <a:defRPr/>
              </a:pPr>
              <a:r>
                <a:rPr kumimoji="0" sz="1000" b="1" i="0" u="none" strike="noStrike" kern="1200" cap="none" spc="0" normalizeH="0" baseline="0" noProof="0" dirty="0">
                  <a:ln>
                    <a:noFill/>
                  </a:ln>
                  <a:solidFill>
                    <a:srgbClr val="57526A"/>
                  </a:solidFill>
                  <a:effectLst/>
                  <a:uLnTx/>
                  <a:uFillTx/>
                  <a:latin typeface="Calibri Light" panose="020F0302020204030204"/>
                  <a:ea typeface="+mn-ea"/>
                  <a:cs typeface="Arial Narrow"/>
                </a:rPr>
                <a:t>HEALTH</a:t>
              </a:r>
              <a:r>
                <a:rPr kumimoji="0" sz="1000" b="1" i="0" u="none" strike="noStrike" kern="1200" cap="none" spc="-23" normalizeH="0" baseline="0" noProof="0" dirty="0">
                  <a:ln>
                    <a:noFill/>
                  </a:ln>
                  <a:solidFill>
                    <a:srgbClr val="57526A"/>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57526A"/>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46747" marR="5899" lvl="0" indent="2212"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Medical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biotechnologies  </a:t>
              </a:r>
              <a:endParaRPr kumimoji="0" lang="ro-RO"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endParaRPr>
            </a:p>
            <a:p>
              <a:pPr marL="146747" marR="5899" lvl="0" indent="2212"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Precision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medicine</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46747" marR="1143010"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Prevention</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medicine  </a:t>
              </a:r>
              <a:endParaRPr kumimoji="0" lang="ro-RO"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endParaRPr>
            </a:p>
            <a:p>
              <a:pPr marL="146747" marR="1143010"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e-Health</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46747" marR="201317"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Biosecurity </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33" name="object 33"/>
            <p:cNvSpPr/>
            <p:nvPr/>
          </p:nvSpPr>
          <p:spPr>
            <a:xfrm>
              <a:off x="4041264" y="1418290"/>
              <a:ext cx="73005" cy="73005"/>
            </a:xfrm>
            <a:custGeom>
              <a:avLst/>
              <a:gdLst/>
              <a:ahLst/>
              <a:cxnLst/>
              <a:rect l="l" t="t" r="r" b="b"/>
              <a:pathLst>
                <a:path w="62864"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object 34"/>
            <p:cNvSpPr/>
            <p:nvPr/>
          </p:nvSpPr>
          <p:spPr>
            <a:xfrm>
              <a:off x="4044329" y="1598419"/>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object 35"/>
            <p:cNvSpPr/>
            <p:nvPr/>
          </p:nvSpPr>
          <p:spPr>
            <a:xfrm>
              <a:off x="4044329" y="1768248"/>
              <a:ext cx="73005" cy="73005"/>
            </a:xfrm>
            <a:custGeom>
              <a:avLst/>
              <a:gdLst/>
              <a:ahLst/>
              <a:cxnLst/>
              <a:rect l="l" t="t" r="r" b="b"/>
              <a:pathLst>
                <a:path w="62864"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object 36"/>
            <p:cNvSpPr/>
            <p:nvPr/>
          </p:nvSpPr>
          <p:spPr>
            <a:xfrm>
              <a:off x="4044329" y="1935474"/>
              <a:ext cx="73005" cy="73005"/>
            </a:xfrm>
            <a:custGeom>
              <a:avLst/>
              <a:gdLst/>
              <a:ahLst/>
              <a:cxnLst/>
              <a:rect l="l" t="t" r="r" b="b"/>
              <a:pathLst>
                <a:path w="62864"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object 37"/>
            <p:cNvSpPr/>
            <p:nvPr/>
          </p:nvSpPr>
          <p:spPr>
            <a:xfrm>
              <a:off x="4044329" y="2102700"/>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8" name="object 38"/>
          <p:cNvSpPr txBox="1"/>
          <p:nvPr/>
        </p:nvSpPr>
        <p:spPr>
          <a:xfrm>
            <a:off x="2968966" y="4092077"/>
            <a:ext cx="2324346" cy="1311112"/>
          </a:xfrm>
          <a:prstGeom prst="rect">
            <a:avLst/>
          </a:prstGeom>
        </p:spPr>
        <p:txBody>
          <a:bodyPr vert="horz" wrap="square" lIns="0" tIns="53832" rIns="0" bIns="0" rtlCol="0">
            <a:spAutoFit/>
          </a:bodyPr>
          <a:lstStyle/>
          <a:p>
            <a:pPr marL="14749" marR="0" lvl="0" indent="0" algn="l" defTabSz="914400" rtl="0" eaLnBrk="1" fontAlgn="auto" latinLnBrk="0" hangingPunct="1">
              <a:lnSpc>
                <a:spcPct val="100000"/>
              </a:lnSpc>
              <a:spcBef>
                <a:spcPts val="424"/>
              </a:spcBef>
              <a:spcAft>
                <a:spcPts val="0"/>
              </a:spcAft>
              <a:buClrTx/>
              <a:buSzTx/>
              <a:buFontTx/>
              <a:buNone/>
              <a:tabLst/>
              <a:defRPr/>
            </a:pPr>
            <a:r>
              <a:rPr kumimoji="0" sz="1000" b="1" i="0" u="none" strike="noStrike" kern="1200" cap="none" spc="12" normalizeH="0" baseline="0" noProof="0" dirty="0">
                <a:ln>
                  <a:noFill/>
                </a:ln>
                <a:solidFill>
                  <a:srgbClr val="000000"/>
                </a:solidFill>
                <a:effectLst/>
                <a:uLnTx/>
                <a:uFillTx/>
                <a:latin typeface="Calibri Light" panose="020F0302020204030204"/>
                <a:ea typeface="+mn-ea"/>
                <a:cs typeface="Arial Narrow"/>
              </a:rPr>
              <a:t>IT&amp;C</a:t>
            </a:r>
            <a:r>
              <a:rPr kumimoji="0" sz="1000" b="1" i="0" u="none" strike="noStrike" kern="1200" cap="none" spc="-23" normalizeH="0" baseline="0" noProof="0" dirty="0">
                <a:ln>
                  <a:noFill/>
                </a:ln>
                <a:solidFill>
                  <a:srgbClr val="000000"/>
                </a:solidFill>
                <a:effectLst/>
                <a:uLnTx/>
                <a:uFillTx/>
                <a:latin typeface="Calibri Light" panose="020F0302020204030204"/>
                <a:ea typeface="+mn-ea"/>
                <a:cs typeface="Arial Narrow"/>
              </a:rPr>
              <a:t> </a:t>
            </a:r>
            <a:r>
              <a:rPr kumimoji="0" sz="1000" b="1" i="0" u="none" strike="noStrike" kern="1200" cap="none" spc="12" normalizeH="0" baseline="0" noProof="0" dirty="0">
                <a:ln>
                  <a:noFill/>
                </a:ln>
                <a:solidFill>
                  <a:srgbClr val="000000"/>
                </a:solidFill>
                <a:effectLst/>
                <a:uLnTx/>
                <a:uFillTx/>
                <a:latin typeface="Calibri Light" panose="020F0302020204030204"/>
                <a:ea typeface="+mn-ea"/>
                <a:cs typeface="Arial Narrow"/>
              </a:rPr>
              <a:t>Sector</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Narrow"/>
            </a:endParaRPr>
          </a:p>
          <a:p>
            <a:pPr marL="122413" marR="1030921" lvl="0" indent="0" algn="l" defTabSz="914400" rtl="0" eaLnBrk="1" fontAlgn="auto" latinLnBrk="0" hangingPunct="1">
              <a:lnSpc>
                <a:spcPct val="120000"/>
              </a:lnSpc>
              <a:spcBef>
                <a:spcPts val="23"/>
              </a:spcBef>
              <a:spcAft>
                <a:spcPts val="0"/>
              </a:spcAft>
              <a:buClrTx/>
              <a:buSzTx/>
              <a:buFontTx/>
              <a:buNone/>
              <a:tabLst/>
              <a:defRPr/>
            </a:pP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Industrial</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modernisation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Cybersecurity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Traceability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8" normalizeH="0" baseline="0" noProof="0" dirty="0">
                <a:ln>
                  <a:noFill/>
                </a:ln>
                <a:solidFill>
                  <a:srgbClr val="151616"/>
                </a:solidFill>
                <a:effectLst/>
                <a:uLnTx/>
                <a:uFillTx/>
                <a:latin typeface="Calibri Light" panose="020F0302020204030204"/>
                <a:ea typeface="+mn-ea"/>
                <a:cs typeface="Arial Unicode MS"/>
              </a:rPr>
              <a:t>Big</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Data</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22413" marR="0" lvl="0" indent="0" algn="l" defTabSz="914400" rtl="0" eaLnBrk="1" fontAlgn="auto" latinLnBrk="0" hangingPunct="1">
              <a:lnSpc>
                <a:spcPct val="100000"/>
              </a:lnSpc>
              <a:spcBef>
                <a:spcPts val="221"/>
              </a:spcBef>
              <a:spcAft>
                <a:spcPts val="0"/>
              </a:spcAft>
              <a:buClrTx/>
              <a:buSzTx/>
              <a:buFontTx/>
              <a:buNone/>
              <a:tabLst/>
              <a:defRPr/>
            </a:pP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Smart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52" normalizeH="0" baseline="0" noProof="0" dirty="0">
                <a:ln>
                  <a:noFill/>
                </a:ln>
                <a:solidFill>
                  <a:srgbClr val="151616"/>
                </a:solidFill>
                <a:effectLst/>
                <a:uLnTx/>
                <a:uFillTx/>
                <a:latin typeface="Calibri Light" panose="020F0302020204030204"/>
                <a:ea typeface="+mn-ea"/>
                <a:cs typeface="Arial Unicode MS"/>
              </a:rPr>
              <a:t>City</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Smart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Village</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a:p>
            <a:pPr marL="149697" marR="5899" lvl="0" indent="-27285"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Development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12" normalizeH="0" baseline="0" noProof="0" dirty="0">
                <a:ln>
                  <a:noFill/>
                </a:ln>
                <a:solidFill>
                  <a:srgbClr val="151616"/>
                </a:solidFill>
                <a:effectLst/>
                <a:uLnTx/>
                <a:uFillTx/>
                <a:latin typeface="Calibri Light" panose="020F0302020204030204"/>
                <a:ea typeface="+mn-ea"/>
                <a:cs typeface="Arial Unicode MS"/>
              </a:rPr>
              <a:t>of</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5" normalizeH="0" baseline="0" noProof="0" dirty="0">
                <a:ln>
                  <a:noFill/>
                </a:ln>
                <a:solidFill>
                  <a:srgbClr val="151616"/>
                </a:solidFill>
                <a:effectLst/>
                <a:uLnTx/>
                <a:uFillTx/>
                <a:latin typeface="Calibri Light" panose="020F0302020204030204"/>
                <a:ea typeface="+mn-ea"/>
                <a:cs typeface="Arial Unicode MS"/>
              </a:rPr>
              <a:t>new</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93" normalizeH="0" baseline="0" noProof="0" dirty="0">
                <a:ln>
                  <a:noFill/>
                </a:ln>
                <a:solidFill>
                  <a:srgbClr val="151616"/>
                </a:solidFill>
                <a:effectLst/>
                <a:uLnTx/>
                <a:uFillTx/>
                <a:latin typeface="Calibri Light" panose="020F0302020204030204"/>
                <a:ea typeface="+mn-ea"/>
                <a:cs typeface="Arial Unicode MS"/>
              </a:rPr>
              <a:t>IT&amp;C</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products</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64" normalizeH="0" baseline="0" noProof="0" dirty="0">
                <a:ln>
                  <a:noFill/>
                </a:ln>
                <a:solidFill>
                  <a:srgbClr val="151616"/>
                </a:solidFill>
                <a:effectLst/>
                <a:uLnTx/>
                <a:uFillTx/>
                <a:latin typeface="Calibri Light" panose="020F0302020204030204"/>
                <a:ea typeface="+mn-ea"/>
                <a:cs typeface="Arial Unicode MS"/>
              </a:rPr>
              <a:t>hardware</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5" normalizeH="0" baseline="0" noProof="0" dirty="0">
                <a:ln>
                  <a:noFill/>
                </a:ln>
                <a:solidFill>
                  <a:srgbClr val="151616"/>
                </a:solidFill>
                <a:effectLst/>
                <a:uLnTx/>
                <a:uFillTx/>
                <a:latin typeface="Calibri Light" panose="020F0302020204030204"/>
                <a:ea typeface="+mn-ea"/>
                <a:cs typeface="Arial Unicode MS"/>
              </a:rPr>
              <a:t>&amp;  </a:t>
            </a:r>
            <a:r>
              <a:rPr kumimoji="0" sz="1000" b="0" i="0" u="none" strike="noStrike" kern="1200" cap="none" spc="-41" normalizeH="0" baseline="0" noProof="0" dirty="0">
                <a:ln>
                  <a:noFill/>
                </a:ln>
                <a:solidFill>
                  <a:srgbClr val="151616"/>
                </a:solidFill>
                <a:effectLst/>
                <a:uLnTx/>
                <a:uFillTx/>
                <a:latin typeface="Calibri Light" panose="020F0302020204030204"/>
                <a:ea typeface="+mn-ea"/>
                <a:cs typeface="Arial Unicode MS"/>
              </a:rPr>
              <a:t>software</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70" normalizeH="0" baseline="0" noProof="0" dirty="0">
                <a:ln>
                  <a:noFill/>
                </a:ln>
                <a:solidFill>
                  <a:srgbClr val="151616"/>
                </a:solidFill>
                <a:effectLst/>
                <a:uLnTx/>
                <a:uFillTx/>
                <a:latin typeface="Calibri Light" panose="020F0302020204030204"/>
                <a:ea typeface="+mn-ea"/>
                <a:cs typeface="Arial Unicode MS"/>
              </a:rPr>
              <a:t>and</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23" normalizeH="0" baseline="0" noProof="0" dirty="0">
                <a:ln>
                  <a:noFill/>
                </a:ln>
                <a:solidFill>
                  <a:srgbClr val="151616"/>
                </a:solidFill>
                <a:effectLst/>
                <a:uLnTx/>
                <a:uFillTx/>
                <a:latin typeface="Calibri Light" panose="020F0302020204030204"/>
                <a:ea typeface="+mn-ea"/>
                <a:cs typeface="Arial Unicode MS"/>
              </a:rPr>
              <a:t>test</a:t>
            </a:r>
            <a:r>
              <a:rPr kumimoji="0" sz="1000" b="0" i="0" u="none" strike="noStrike" kern="1200" cap="none" spc="-46" normalizeH="0" baseline="0" noProof="0" dirty="0">
                <a:ln>
                  <a:noFill/>
                </a:ln>
                <a:solidFill>
                  <a:srgbClr val="151616"/>
                </a:solidFill>
                <a:effectLst/>
                <a:uLnTx/>
                <a:uFillTx/>
                <a:latin typeface="Calibri Light" panose="020F0302020204030204"/>
                <a:ea typeface="+mn-ea"/>
                <a:cs typeface="Arial Unicode MS"/>
              </a:rPr>
              <a:t> </a:t>
            </a:r>
            <a:r>
              <a:rPr kumimoji="0" sz="1000" b="0" i="0" u="none" strike="noStrike" kern="1200" cap="none" spc="-35" normalizeH="0" baseline="0" noProof="0" dirty="0">
                <a:ln>
                  <a:noFill/>
                </a:ln>
                <a:solidFill>
                  <a:srgbClr val="151616"/>
                </a:solidFill>
                <a:effectLst/>
                <a:uLnTx/>
                <a:uFillTx/>
                <a:latin typeface="Calibri Light" panose="020F0302020204030204"/>
                <a:ea typeface="+mn-ea"/>
                <a:cs typeface="Arial Unicode MS"/>
              </a:rPr>
              <a:t>solutions</a:t>
            </a:r>
            <a:endParaRPr kumimoji="0" sz="1000" b="0" i="0" u="none" strike="noStrike" kern="1200" cap="none" spc="0" normalizeH="0" baseline="0" noProof="0" dirty="0">
              <a:ln>
                <a:noFill/>
              </a:ln>
              <a:solidFill>
                <a:srgbClr val="000000"/>
              </a:solidFill>
              <a:effectLst/>
              <a:uLnTx/>
              <a:uFillTx/>
              <a:latin typeface="Calibri Light" panose="020F0302020204030204"/>
              <a:ea typeface="+mn-ea"/>
              <a:cs typeface="Arial Unicode MS"/>
            </a:endParaRPr>
          </a:p>
        </p:txBody>
      </p:sp>
      <p:sp>
        <p:nvSpPr>
          <p:cNvPr id="39" name="object 39"/>
          <p:cNvSpPr/>
          <p:nvPr/>
        </p:nvSpPr>
        <p:spPr>
          <a:xfrm>
            <a:off x="2978490" y="4399879"/>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object 40"/>
          <p:cNvSpPr/>
          <p:nvPr/>
        </p:nvSpPr>
        <p:spPr>
          <a:xfrm>
            <a:off x="2978490" y="4566736"/>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bject 41"/>
          <p:cNvSpPr/>
          <p:nvPr/>
        </p:nvSpPr>
        <p:spPr>
          <a:xfrm>
            <a:off x="2978490" y="4733594"/>
            <a:ext cx="73005" cy="73005"/>
          </a:xfrm>
          <a:custGeom>
            <a:avLst/>
            <a:gdLst/>
            <a:ahLst/>
            <a:cxnLst/>
            <a:rect l="l" t="t" r="r" b="b"/>
            <a:pathLst>
              <a:path w="62864" h="62864">
                <a:moveTo>
                  <a:pt x="62279" y="0"/>
                </a:moveTo>
                <a:lnTo>
                  <a:pt x="0" y="0"/>
                </a:lnTo>
                <a:lnTo>
                  <a:pt x="0" y="62280"/>
                </a:lnTo>
                <a:lnTo>
                  <a:pt x="62279" y="62280"/>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object 42"/>
          <p:cNvSpPr/>
          <p:nvPr/>
        </p:nvSpPr>
        <p:spPr>
          <a:xfrm>
            <a:off x="2978490" y="4900452"/>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bject 43"/>
          <p:cNvSpPr/>
          <p:nvPr/>
        </p:nvSpPr>
        <p:spPr>
          <a:xfrm>
            <a:off x="2978490" y="5067309"/>
            <a:ext cx="73005" cy="73005"/>
          </a:xfrm>
          <a:custGeom>
            <a:avLst/>
            <a:gdLst/>
            <a:ahLst/>
            <a:cxnLst/>
            <a:rect l="l" t="t" r="r" b="b"/>
            <a:pathLst>
              <a:path w="62864" h="62864">
                <a:moveTo>
                  <a:pt x="62279" y="0"/>
                </a:moveTo>
                <a:lnTo>
                  <a:pt x="0" y="0"/>
                </a:lnTo>
                <a:lnTo>
                  <a:pt x="0" y="62279"/>
                </a:lnTo>
                <a:lnTo>
                  <a:pt x="62279" y="62279"/>
                </a:lnTo>
                <a:lnTo>
                  <a:pt x="62279"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object 44"/>
          <p:cNvSpPr/>
          <p:nvPr/>
        </p:nvSpPr>
        <p:spPr>
          <a:xfrm>
            <a:off x="208901" y="4470901"/>
            <a:ext cx="73005" cy="73005"/>
          </a:xfrm>
          <a:custGeom>
            <a:avLst/>
            <a:gdLst/>
            <a:ahLst/>
            <a:cxnLst/>
            <a:rect l="l" t="t" r="r" b="b"/>
            <a:pathLst>
              <a:path w="62865"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object 45"/>
          <p:cNvSpPr/>
          <p:nvPr/>
        </p:nvSpPr>
        <p:spPr>
          <a:xfrm>
            <a:off x="208901" y="4640828"/>
            <a:ext cx="73005" cy="73005"/>
          </a:xfrm>
          <a:custGeom>
            <a:avLst/>
            <a:gdLst/>
            <a:ahLst/>
            <a:cxnLst/>
            <a:rect l="l" t="t" r="r" b="b"/>
            <a:pathLst>
              <a:path w="62865" h="62864">
                <a:moveTo>
                  <a:pt x="62280" y="0"/>
                </a:moveTo>
                <a:lnTo>
                  <a:pt x="0" y="0"/>
                </a:lnTo>
                <a:lnTo>
                  <a:pt x="0" y="62279"/>
                </a:lnTo>
                <a:lnTo>
                  <a:pt x="62280" y="62279"/>
                </a:lnTo>
                <a:lnTo>
                  <a:pt x="62280" y="0"/>
                </a:lnTo>
                <a:close/>
              </a:path>
            </a:pathLst>
          </a:custGeom>
          <a:solidFill>
            <a:srgbClr val="5752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9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8" name="Picture 47"/>
          <p:cNvPicPr>
            <a:picLocks noChangeAspect="1"/>
          </p:cNvPicPr>
          <p:nvPr/>
        </p:nvPicPr>
        <p:blipFill rotWithShape="1">
          <a:blip r:embed="rId2" cstate="print">
            <a:extLst>
              <a:ext uri="{28A0092B-C50C-407E-A947-70E740481C1C}">
                <a14:useLocalDpi xmlns:a14="http://schemas.microsoft.com/office/drawing/2010/main" val="0"/>
              </a:ext>
            </a:extLst>
          </a:blip>
          <a:srcRect l="-192"/>
          <a:stretch/>
        </p:blipFill>
        <p:spPr>
          <a:xfrm>
            <a:off x="8764893" y="1617690"/>
            <a:ext cx="3429000" cy="3987801"/>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149" y="154299"/>
            <a:ext cx="1896020" cy="870633"/>
          </a:xfrm>
          <a:prstGeom prst="rect">
            <a:avLst/>
          </a:prstGeom>
        </p:spPr>
      </p:pic>
    </p:spTree>
    <p:extLst>
      <p:ext uri="{BB962C8B-B14F-4D97-AF65-F5344CB8AC3E}">
        <p14:creationId xmlns:p14="http://schemas.microsoft.com/office/powerpoint/2010/main" val="330620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826D947-9593-C077-6C61-3AEE8202CB01}"/>
              </a:ext>
            </a:extLst>
          </p:cNvPr>
          <p:cNvSpPr>
            <a:spLocks noGrp="1"/>
          </p:cNvSpPr>
          <p:nvPr>
            <p:ph type="title"/>
          </p:nvPr>
        </p:nvSpPr>
        <p:spPr>
          <a:xfrm>
            <a:off x="829322" y="381458"/>
            <a:ext cx="10515600" cy="879310"/>
          </a:xfrm>
        </p:spPr>
        <p:txBody>
          <a:bodyPr/>
          <a:lstStyle/>
          <a:p>
            <a:r>
              <a:rPr lang="ro-RO" b="1" dirty="0" err="1">
                <a:solidFill>
                  <a:srgbClr val="002060"/>
                </a:solidFill>
              </a:rPr>
              <a:t>Implementation</a:t>
            </a:r>
            <a:r>
              <a:rPr lang="ro-RO" b="1" dirty="0">
                <a:solidFill>
                  <a:srgbClr val="002060"/>
                </a:solidFill>
              </a:rPr>
              <a:t> </a:t>
            </a:r>
            <a:r>
              <a:rPr lang="ro-RO" b="1" dirty="0" err="1">
                <a:solidFill>
                  <a:srgbClr val="002060"/>
                </a:solidFill>
              </a:rPr>
              <a:t>Strategy</a:t>
            </a:r>
            <a:endParaRPr lang="ro-RO" b="1" dirty="0">
              <a:solidFill>
                <a:srgbClr val="002060"/>
              </a:solidFill>
            </a:endParaRPr>
          </a:p>
        </p:txBody>
      </p:sp>
      <p:graphicFrame>
        <p:nvGraphicFramePr>
          <p:cNvPr id="4" name="Substituent conținut 3">
            <a:extLst>
              <a:ext uri="{FF2B5EF4-FFF2-40B4-BE49-F238E27FC236}">
                <a16:creationId xmlns:a16="http://schemas.microsoft.com/office/drawing/2014/main" id="{5B6986FA-F1E4-8199-6F7A-ECB419824C1D}"/>
              </a:ext>
            </a:extLst>
          </p:cNvPr>
          <p:cNvGraphicFramePr>
            <a:graphicFrameLocks noGrp="1"/>
          </p:cNvGraphicFramePr>
          <p:nvPr>
            <p:ph idx="1"/>
          </p:nvPr>
        </p:nvGraphicFramePr>
        <p:xfrm>
          <a:off x="944733" y="21206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reptunghi: colțuri rotunjite 5">
            <a:extLst>
              <a:ext uri="{FF2B5EF4-FFF2-40B4-BE49-F238E27FC236}">
                <a16:creationId xmlns:a16="http://schemas.microsoft.com/office/drawing/2014/main" id="{7F3555B3-1F17-1789-516F-F393C5A8BF37}"/>
              </a:ext>
            </a:extLst>
          </p:cNvPr>
          <p:cNvSpPr/>
          <p:nvPr/>
        </p:nvSpPr>
        <p:spPr>
          <a:xfrm>
            <a:off x="6457026" y="1386373"/>
            <a:ext cx="5003306" cy="608629"/>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Connected</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with</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a Q4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community</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of practice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Strategic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approach</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p:txBody>
      </p:sp>
      <p:sp>
        <p:nvSpPr>
          <p:cNvPr id="7" name="Dreptunghi: colțuri rotunjite 6">
            <a:extLst>
              <a:ext uri="{FF2B5EF4-FFF2-40B4-BE49-F238E27FC236}">
                <a16:creationId xmlns:a16="http://schemas.microsoft.com/office/drawing/2014/main" id="{D6DD15E9-9F29-63E1-5BC6-FE566110C85D}"/>
              </a:ext>
            </a:extLst>
          </p:cNvPr>
          <p:cNvSpPr/>
          <p:nvPr/>
        </p:nvSpPr>
        <p:spPr>
          <a:xfrm>
            <a:off x="944734" y="1386373"/>
            <a:ext cx="5003306" cy="608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Coordinator</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of RIS3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North-East</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and</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facilitator of regional EDP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MA for RP </a:t>
            </a:r>
            <a:r>
              <a:rPr kumimoji="0" lang="ro-RO" sz="1400" b="0" i="0" u="none" strike="noStrike" kern="1200" cap="none" spc="0" normalizeH="0" baseline="0" noProof="0" dirty="0" err="1">
                <a:ln>
                  <a:noFill/>
                </a:ln>
                <a:solidFill>
                  <a:prstClr val="white"/>
                </a:solidFill>
                <a:effectLst/>
                <a:uLnTx/>
                <a:uFillTx/>
                <a:latin typeface="Calibri Light" panose="020F0302020204030204"/>
                <a:ea typeface="+mn-ea"/>
                <a:cs typeface="+mn-cs"/>
              </a:rPr>
              <a:t>North-East</a:t>
            </a:r>
            <a:r>
              <a:rPr kumimoji="0" lang="ro-RO" sz="1400" b="0" i="0" u="none" strike="noStrike" kern="1200" cap="none" spc="0" normalizeH="0" baseline="0" noProof="0" dirty="0">
                <a:ln>
                  <a:noFill/>
                </a:ln>
                <a:solidFill>
                  <a:prstClr val="white"/>
                </a:solidFill>
                <a:effectLst/>
                <a:uLnTx/>
                <a:uFillTx/>
                <a:latin typeface="Calibri Light" panose="020F0302020204030204"/>
                <a:ea typeface="+mn-ea"/>
                <a:cs typeface="+mn-cs"/>
              </a:rPr>
              <a:t> 2021-2027(ERDF)</a:t>
            </a:r>
          </a:p>
        </p:txBody>
      </p:sp>
      <p:pic>
        <p:nvPicPr>
          <p:cNvPr id="3" name="Picture 13">
            <a:extLst>
              <a:ext uri="{FF2B5EF4-FFF2-40B4-BE49-F238E27FC236}">
                <a16:creationId xmlns:a16="http://schemas.microsoft.com/office/drawing/2014/main" id="{5838734D-2E70-7F59-C801-911D10784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3971" y="255853"/>
            <a:ext cx="1759592" cy="799224"/>
          </a:xfrm>
          <a:prstGeom prst="rect">
            <a:avLst/>
          </a:prstGeom>
        </p:spPr>
      </p:pic>
    </p:spTree>
    <p:extLst>
      <p:ext uri="{BB962C8B-B14F-4D97-AF65-F5344CB8AC3E}">
        <p14:creationId xmlns:p14="http://schemas.microsoft.com/office/powerpoint/2010/main" val="158925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8804" y="93531"/>
            <a:ext cx="10058400" cy="627797"/>
          </a:xfrm>
        </p:spPr>
        <p:txBody>
          <a:bodyPr>
            <a:normAutofit/>
          </a:bodyPr>
          <a:lstStyle/>
          <a:p>
            <a:r>
              <a:rPr lang="ro-RO" sz="3200" dirty="0">
                <a:solidFill>
                  <a:srgbClr val="00B050"/>
                </a:solidFill>
              </a:rPr>
              <a:t>Green transition </a:t>
            </a:r>
            <a:endParaRPr lang="en-US" sz="3200" dirty="0">
              <a:solidFill>
                <a:srgbClr val="00B050"/>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138" y="2717876"/>
            <a:ext cx="2655024" cy="1989698"/>
          </a:xfrm>
          <a:prstGeom prst="rect">
            <a:avLst/>
          </a:prstGeom>
        </p:spPr>
      </p:pic>
      <p:sp>
        <p:nvSpPr>
          <p:cNvPr id="6" name="TextBox 5"/>
          <p:cNvSpPr txBox="1"/>
          <p:nvPr/>
        </p:nvSpPr>
        <p:spPr>
          <a:xfrm>
            <a:off x="3088657" y="890147"/>
            <a:ext cx="85975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hlinkClick r:id="rId3"/>
              </a:rPr>
              <a:t>SireNERGY</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offer</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ing</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 local communities hands-on experiences in developing specific strategies to improve the acceptance and deployment of renewable energy, thus unlocking the potential in rural areas.</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8" name="TextBox 7"/>
          <p:cNvSpPr txBox="1"/>
          <p:nvPr/>
        </p:nvSpPr>
        <p:spPr>
          <a:xfrm>
            <a:off x="6564623" y="3603538"/>
            <a:ext cx="51216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hlinkClick r:id="rId4"/>
              </a:rPr>
              <a:t>Darabani</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 The </a:t>
            </a:r>
            <a:r>
              <a:rPr kumimoji="0" lang="ro-RO" sz="1800" b="0" i="0" u="none" strike="noStrike" kern="1200" cap="none" spc="0" normalizeH="0" baseline="0" noProof="0" dirty="0" err="1">
                <a:ln>
                  <a:noFill/>
                </a:ln>
                <a:solidFill>
                  <a:srgbClr val="000000"/>
                </a:solidFill>
                <a:effectLst/>
                <a:uLnTx/>
                <a:uFillTx/>
                <a:latin typeface="Calibri Light" panose="020F0302020204030204"/>
                <a:ea typeface="+mn-ea"/>
                <a:cs typeface="+mn-cs"/>
              </a:rPr>
              <a:t>town</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 that writes its future together with the community</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Romanian Green Cities Alliance </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639" y="2707444"/>
            <a:ext cx="3002069" cy="2000129"/>
          </a:xfrm>
          <a:prstGeom prst="rect">
            <a:avLst/>
          </a:prstGeom>
        </p:spPr>
      </p:pic>
      <p:sp>
        <p:nvSpPr>
          <p:cNvPr id="12" name="TextBox 11"/>
          <p:cNvSpPr txBox="1"/>
          <p:nvPr/>
        </p:nvSpPr>
        <p:spPr>
          <a:xfrm>
            <a:off x="4521757" y="5241764"/>
            <a:ext cx="402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a:ea typeface="+mn-ea"/>
                <a:cs typeface="+mn-cs"/>
                <a:hlinkClick r:id="rId6"/>
              </a:rPr>
              <a:t>Suceava</a:t>
            </a:r>
            <a:r>
              <a:rPr kumimoji="0" lang="en-US" sz="1800" b="1"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city participating in EU Mission: </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100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Climate-Neutral and Smart Cities </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038" y="4756947"/>
            <a:ext cx="3122195" cy="1926722"/>
          </a:xfrm>
          <a:prstGeom prst="rect">
            <a:avLst/>
          </a:prstGeom>
        </p:spPr>
      </p:pic>
      <p:sp>
        <p:nvSpPr>
          <p:cNvPr id="16" name="TextBox 15"/>
          <p:cNvSpPr txBox="1"/>
          <p:nvPr/>
        </p:nvSpPr>
        <p:spPr>
          <a:xfrm>
            <a:off x="540506" y="2033103"/>
            <a:ext cx="7504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libri Light" panose="020F0302020204030204"/>
                <a:ea typeface="+mn-ea"/>
                <a:cs typeface="+mn-cs"/>
                <a:hlinkClick r:id="rId8"/>
              </a:rPr>
              <a:t>Regiogreentex</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textile recycling hub in line with the ReHubs initiative</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55749" y="933479"/>
            <a:ext cx="2348346" cy="862744"/>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024502" y="1813477"/>
            <a:ext cx="1265896" cy="1057112"/>
          </a:xfrm>
          <a:prstGeom prst="rect">
            <a:avLst/>
          </a:prstGeom>
        </p:spPr>
      </p:pic>
      <p:pic>
        <p:nvPicPr>
          <p:cNvPr id="4" name="Imagine 3">
            <a:extLst>
              <a:ext uri="{FF2B5EF4-FFF2-40B4-BE49-F238E27FC236}">
                <a16:creationId xmlns:a16="http://schemas.microsoft.com/office/drawing/2014/main" id="{1723B544-E886-C58B-B406-078D08A2ADFF}"/>
              </a:ext>
            </a:extLst>
          </p:cNvPr>
          <p:cNvPicPr>
            <a:picLocks noChangeAspect="1"/>
          </p:cNvPicPr>
          <p:nvPr/>
        </p:nvPicPr>
        <p:blipFill>
          <a:blip r:embed="rId11"/>
          <a:stretch>
            <a:fillRect/>
          </a:stretch>
        </p:blipFill>
        <p:spPr>
          <a:xfrm>
            <a:off x="8564038" y="1698158"/>
            <a:ext cx="3002069" cy="1807474"/>
          </a:xfrm>
          <a:prstGeom prst="rect">
            <a:avLst/>
          </a:prstGeom>
        </p:spPr>
      </p:pic>
    </p:spTree>
    <p:extLst>
      <p:ext uri="{BB962C8B-B14F-4D97-AF65-F5344CB8AC3E}">
        <p14:creationId xmlns:p14="http://schemas.microsoft.com/office/powerpoint/2010/main" val="1470048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2647" y="5821903"/>
            <a:ext cx="556975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Rubikhub </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Startup community in North-East Romania   </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2" name="Title 1"/>
          <p:cNvSpPr>
            <a:spLocks noGrp="1"/>
          </p:cNvSpPr>
          <p:nvPr>
            <p:ph type="title"/>
          </p:nvPr>
        </p:nvSpPr>
        <p:spPr>
          <a:xfrm>
            <a:off x="401984" y="639226"/>
            <a:ext cx="10058400" cy="440761"/>
          </a:xfrm>
        </p:spPr>
        <p:txBody>
          <a:bodyPr>
            <a:noAutofit/>
          </a:bodyPr>
          <a:lstStyle/>
          <a:p>
            <a:r>
              <a:rPr lang="ro-RO" sz="3200" dirty="0">
                <a:solidFill>
                  <a:srgbClr val="0070C0"/>
                </a:solidFill>
              </a:rPr>
              <a:t>Digital transformation</a:t>
            </a:r>
            <a:endParaRPr lang="en-US" sz="3200" dirty="0">
              <a:solidFill>
                <a:srgbClr val="0070C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420" y="4217489"/>
            <a:ext cx="1629406" cy="646331"/>
          </a:xfrm>
          <a:prstGeom prst="rect">
            <a:avLst/>
          </a:prstGeom>
        </p:spPr>
      </p:pic>
      <p:sp>
        <p:nvSpPr>
          <p:cNvPr id="6" name="TextBox 5"/>
          <p:cNvSpPr txBox="1"/>
          <p:nvPr/>
        </p:nvSpPr>
        <p:spPr>
          <a:xfrm>
            <a:off x="4924649" y="4347883"/>
            <a:ext cx="3691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0070C0"/>
                </a:solidFill>
                <a:effectLst/>
                <a:uLnTx/>
                <a:uFillTx/>
                <a:latin typeface="Calibri" panose="020F0502020204030204"/>
                <a:ea typeface="+mn-ea"/>
                <a:cs typeface="+mn-cs"/>
                <a:hlinkClick r:id="rId5"/>
              </a:rPr>
              <a:t>Regional Studies Center North-East</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6615" y="5619594"/>
            <a:ext cx="1575975" cy="700432"/>
          </a:xfrm>
          <a:prstGeom prst="rect">
            <a:avLst/>
          </a:prstGeom>
        </p:spPr>
      </p:pic>
      <p:sp>
        <p:nvSpPr>
          <p:cNvPr id="9" name="TextBox 8"/>
          <p:cNvSpPr txBox="1"/>
          <p:nvPr/>
        </p:nvSpPr>
        <p:spPr>
          <a:xfrm>
            <a:off x="4813438" y="1409360"/>
            <a:ext cx="50038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Digital Innovation Zone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the European Digital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Innovation Hub in the North-East</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region of Romania</a:t>
            </a:r>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032647" y="1372675"/>
            <a:ext cx="1717179" cy="68301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2423" y="2815111"/>
            <a:ext cx="1874052" cy="659713"/>
          </a:xfrm>
          <a:prstGeom prst="rect">
            <a:avLst/>
          </a:prstGeom>
        </p:spPr>
      </p:pic>
      <p:sp>
        <p:nvSpPr>
          <p:cNvPr id="12" name="TextBox 11"/>
          <p:cNvSpPr txBox="1"/>
          <p:nvPr/>
        </p:nvSpPr>
        <p:spPr>
          <a:xfrm>
            <a:off x="3522847" y="2820409"/>
            <a:ext cx="447281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libri Light" panose="020F0302020204030204"/>
                <a:ea typeface="+mn-ea"/>
                <a:cs typeface="+mn-cs"/>
                <a:hlinkClick r:id="rId10"/>
              </a:rPr>
              <a:t>Imago-Mol</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hlinkClick r:id="rId10"/>
              </a:rPr>
              <a:t> </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North East Regional Innovative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Cluster for Structural and Molecular Imaging</a:t>
            </a:r>
            <a:r>
              <a:rPr kumimoji="0" lang="ro-RO" sz="1800" b="0" i="0" u="none" strike="noStrike" kern="1200" cap="none" spc="0" normalizeH="0" baseline="0" noProof="0" dirty="0">
                <a:ln>
                  <a:noFill/>
                </a:ln>
                <a:solidFill>
                  <a:srgbClr val="000000"/>
                </a:solidFill>
                <a:effectLst/>
                <a:uLnTx/>
                <a:uFillTx/>
                <a:latin typeface="Calibri Light" panose="020F0302020204030204"/>
                <a:ea typeface="+mn-ea"/>
                <a:cs typeface="+mn-cs"/>
              </a:rPr>
              <a:t>  </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14325" t="4769" r="13203"/>
          <a:stretch/>
        </p:blipFill>
        <p:spPr>
          <a:xfrm>
            <a:off x="9659766" y="834938"/>
            <a:ext cx="2130250" cy="1574610"/>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5175" y="2526029"/>
            <a:ext cx="1514722" cy="151472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9897" y="2563939"/>
            <a:ext cx="1322836" cy="1381418"/>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56615" y="3745772"/>
            <a:ext cx="3221418" cy="1573554"/>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2006" y="4863820"/>
            <a:ext cx="2904202" cy="1937081"/>
          </a:xfrm>
          <a:prstGeom prst="rect">
            <a:avLst/>
          </a:prstGeom>
        </p:spPr>
      </p:pic>
    </p:spTree>
    <p:extLst>
      <p:ext uri="{BB962C8B-B14F-4D97-AF65-F5344CB8AC3E}">
        <p14:creationId xmlns:p14="http://schemas.microsoft.com/office/powerpoint/2010/main" val="360438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131" y="549627"/>
            <a:ext cx="6603027" cy="3372667"/>
          </a:xfrm>
          <a:prstGeom prst="rect">
            <a:avLst/>
          </a:prstGeom>
        </p:spPr>
      </p:pic>
      <p:sp>
        <p:nvSpPr>
          <p:cNvPr id="2" name="Rectangle 1"/>
          <p:cNvSpPr/>
          <p:nvPr/>
        </p:nvSpPr>
        <p:spPr>
          <a:xfrm>
            <a:off x="3175" y="4651877"/>
            <a:ext cx="12188825" cy="1398781"/>
          </a:xfrm>
          <a:prstGeom prst="rect">
            <a:avLst/>
          </a:prstGeom>
          <a:solidFill>
            <a:schemeClr val="bg1">
              <a:lumMod val="9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771518" y="3834336"/>
            <a:ext cx="180690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3600" b="1" i="0" u="none" strike="noStrike" kern="1200" cap="none" spc="0" normalizeH="0" baseline="0" noProof="0" dirty="0">
                <a:ln>
                  <a:noFill/>
                </a:ln>
                <a:solidFill>
                  <a:srgbClr val="44546A"/>
                </a:solidFill>
                <a:effectLst/>
                <a:uLnTx/>
                <a:uFillTx/>
                <a:latin typeface="Segoe UI Semibold" panose="020B0702040204020203" pitchFamily="34" charset="0"/>
                <a:ea typeface="+mn-ea"/>
                <a:cs typeface="Segoe UI Semibold" panose="020B0702040204020203" pitchFamily="34" charset="0"/>
              </a:rPr>
              <a:t>Contact</a:t>
            </a:r>
            <a:endParaRPr kumimoji="0" lang="en-IN" sz="3600" b="0" i="0" u="none" strike="noStrike" kern="1200" cap="none" spc="0" normalizeH="0" baseline="0" noProof="0" dirty="0">
              <a:ln>
                <a:noFill/>
              </a:ln>
              <a:solidFill>
                <a:srgbClr val="44546A"/>
              </a:solidFill>
              <a:effectLst/>
              <a:uLnTx/>
              <a:uFillTx/>
              <a:latin typeface="Segoe UI Semibold" panose="020B0702040204020203" pitchFamily="34" charset="0"/>
              <a:ea typeface="+mn-ea"/>
              <a:cs typeface="Segoe UI Semibold" panose="020B0702040204020203" pitchFamily="34" charset="0"/>
            </a:endParaRPr>
          </a:p>
        </p:txBody>
      </p:sp>
      <p:sp>
        <p:nvSpPr>
          <p:cNvPr id="45" name="Oval 44"/>
          <p:cNvSpPr/>
          <p:nvPr/>
        </p:nvSpPr>
        <p:spPr>
          <a:xfrm>
            <a:off x="306994" y="4960126"/>
            <a:ext cx="839448" cy="839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6" name="TextBox 45"/>
          <p:cNvSpPr txBox="1"/>
          <p:nvPr/>
        </p:nvSpPr>
        <p:spPr>
          <a:xfrm>
            <a:off x="1320608" y="4988152"/>
            <a:ext cx="2054059" cy="83099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Lt. Dr</a:t>
            </a: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ă</a:t>
            </a:r>
            <a:r>
              <a:rPr kumimoji="0" lang="en-US" sz="1600" b="0" i="0" u="none" strike="noStrike" kern="1200" cap="none" spc="0" normalizeH="0" baseline="0" noProof="0" dirty="0" err="1">
                <a:ln>
                  <a:noFill/>
                </a:ln>
                <a:solidFill>
                  <a:srgbClr val="44546A"/>
                </a:solidFill>
                <a:effectLst/>
                <a:uLnTx/>
                <a:uFillTx/>
                <a:latin typeface="Segoe UI Light" panose="020B0502040204020203" pitchFamily="34" charset="0"/>
                <a:ea typeface="+mn-ea"/>
                <a:cs typeface="Segoe UI Light" panose="020B0502040204020203" pitchFamily="34" charset="0"/>
              </a:rPr>
              <a:t>ghiescu</a:t>
            </a:r>
            <a:r>
              <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 nr. 9</a:t>
            </a:r>
          </a:p>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610125, Piatra </a:t>
            </a:r>
            <a:r>
              <a:rPr kumimoji="0" lang="en-US" sz="1600" b="0" i="0" u="none" strike="noStrike" kern="1200" cap="none" spc="0" normalizeH="0" baseline="0" noProof="0" dirty="0" err="1">
                <a:ln>
                  <a:noFill/>
                </a:ln>
                <a:solidFill>
                  <a:srgbClr val="44546A"/>
                </a:solidFill>
                <a:effectLst/>
                <a:uLnTx/>
                <a:uFillTx/>
                <a:latin typeface="Segoe UI Light" panose="020B0502040204020203" pitchFamily="34" charset="0"/>
                <a:ea typeface="+mn-ea"/>
                <a:cs typeface="Segoe UI Light" panose="020B0502040204020203" pitchFamily="34" charset="0"/>
              </a:rPr>
              <a:t>Neam</a:t>
            </a: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ț</a:t>
            </a:r>
            <a:endParaRPr kumimoji="0" lang="en-GB"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Rom</a:t>
            </a: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â</a:t>
            </a:r>
            <a:r>
              <a:rPr kumimoji="0" lang="en-US" sz="1600" b="0" i="0" u="none" strike="noStrike" kern="1200" cap="none" spc="0" normalizeH="0" baseline="0" noProof="0" dirty="0" err="1">
                <a:ln>
                  <a:noFill/>
                </a:ln>
                <a:solidFill>
                  <a:srgbClr val="44546A"/>
                </a:solidFill>
                <a:effectLst/>
                <a:uLnTx/>
                <a:uFillTx/>
                <a:latin typeface="Segoe UI Light" panose="020B0502040204020203" pitchFamily="34" charset="0"/>
                <a:ea typeface="+mn-ea"/>
                <a:cs typeface="Segoe UI Light" panose="020B0502040204020203" pitchFamily="34" charset="0"/>
              </a:rPr>
              <a:t>nia</a:t>
            </a:r>
            <a:endPar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8" name="Freeform 6"/>
          <p:cNvSpPr>
            <a:spLocks noEditPoints="1"/>
          </p:cNvSpPr>
          <p:nvPr/>
        </p:nvSpPr>
        <p:spPr bwMode="auto">
          <a:xfrm>
            <a:off x="507359" y="5160491"/>
            <a:ext cx="438721" cy="438721"/>
          </a:xfrm>
          <a:custGeom>
            <a:avLst/>
            <a:gdLst>
              <a:gd name="T0" fmla="*/ 4081 w 5724"/>
              <a:gd name="T1" fmla="*/ 4874 h 5724"/>
              <a:gd name="T2" fmla="*/ 4447 w 5724"/>
              <a:gd name="T3" fmla="*/ 4768 h 5724"/>
              <a:gd name="T4" fmla="*/ 4383 w 5724"/>
              <a:gd name="T5" fmla="*/ 4198 h 5724"/>
              <a:gd name="T6" fmla="*/ 3396 w 5724"/>
              <a:gd name="T7" fmla="*/ 5136 h 5724"/>
              <a:gd name="T8" fmla="*/ 3825 w 5724"/>
              <a:gd name="T9" fmla="*/ 4581 h 5724"/>
              <a:gd name="T10" fmla="*/ 1787 w 5724"/>
              <a:gd name="T11" fmla="*/ 4333 h 5724"/>
              <a:gd name="T12" fmla="*/ 2170 w 5724"/>
              <a:gd name="T13" fmla="*/ 4985 h 5724"/>
              <a:gd name="T14" fmla="*/ 2673 w 5724"/>
              <a:gd name="T15" fmla="*/ 5318 h 5724"/>
              <a:gd name="T16" fmla="*/ 1053 w 5724"/>
              <a:gd name="T17" fmla="*/ 4560 h 5724"/>
              <a:gd name="T18" fmla="*/ 1792 w 5724"/>
              <a:gd name="T19" fmla="*/ 5100 h 5724"/>
              <a:gd name="T20" fmla="*/ 1391 w 5724"/>
              <a:gd name="T21" fmla="*/ 4345 h 5724"/>
              <a:gd name="T22" fmla="*/ 4534 w 5724"/>
              <a:gd name="T23" fmla="*/ 3519 h 5724"/>
              <a:gd name="T24" fmla="*/ 5273 w 5724"/>
              <a:gd name="T25" fmla="*/ 3447 h 5724"/>
              <a:gd name="T26" fmla="*/ 3051 w 5724"/>
              <a:gd name="T27" fmla="*/ 3816 h 5724"/>
              <a:gd name="T28" fmla="*/ 4194 w 5724"/>
              <a:gd name="T29" fmla="*/ 3051 h 5724"/>
              <a:gd name="T30" fmla="*/ 1599 w 5724"/>
              <a:gd name="T31" fmla="*/ 3670 h 5724"/>
              <a:gd name="T32" fmla="*/ 402 w 5724"/>
              <a:gd name="T33" fmla="*/ 3186 h 5724"/>
              <a:gd name="T34" fmla="*/ 1242 w 5724"/>
              <a:gd name="T35" fmla="*/ 3816 h 5724"/>
              <a:gd name="T36" fmla="*/ 389 w 5724"/>
              <a:gd name="T37" fmla="*/ 3051 h 5724"/>
              <a:gd name="T38" fmla="*/ 4576 w 5724"/>
              <a:gd name="T39" fmla="*/ 2673 h 5724"/>
              <a:gd name="T40" fmla="*/ 5198 w 5724"/>
              <a:gd name="T41" fmla="*/ 2029 h 5724"/>
              <a:gd name="T42" fmla="*/ 4184 w 5724"/>
              <a:gd name="T43" fmla="*/ 2512 h 5724"/>
              <a:gd name="T44" fmla="*/ 1629 w 5724"/>
              <a:gd name="T45" fmla="*/ 1908 h 5724"/>
              <a:gd name="T46" fmla="*/ 2673 w 5724"/>
              <a:gd name="T47" fmla="*/ 2673 h 5724"/>
              <a:gd name="T48" fmla="*/ 451 w 5724"/>
              <a:gd name="T49" fmla="*/ 2277 h 5724"/>
              <a:gd name="T50" fmla="*/ 1171 w 5724"/>
              <a:gd name="T51" fmla="*/ 2357 h 5724"/>
              <a:gd name="T52" fmla="*/ 4009 w 5724"/>
              <a:gd name="T53" fmla="*/ 732 h 5724"/>
              <a:gd name="T54" fmla="*/ 4383 w 5724"/>
              <a:gd name="T55" fmla="*/ 1526 h 5724"/>
              <a:gd name="T56" fmla="*/ 4447 w 5724"/>
              <a:gd name="T57" fmla="*/ 956 h 5724"/>
              <a:gd name="T58" fmla="*/ 1655 w 5724"/>
              <a:gd name="T59" fmla="*/ 696 h 5724"/>
              <a:gd name="T60" fmla="*/ 952 w 5724"/>
              <a:gd name="T61" fmla="*/ 1278 h 5724"/>
              <a:gd name="T62" fmla="*/ 1509 w 5724"/>
              <a:gd name="T63" fmla="*/ 1101 h 5724"/>
              <a:gd name="T64" fmla="*/ 3051 w 5724"/>
              <a:gd name="T65" fmla="*/ 1526 h 5724"/>
              <a:gd name="T66" fmla="*/ 3696 w 5724"/>
              <a:gd name="T67" fmla="*/ 925 h 5724"/>
              <a:gd name="T68" fmla="*/ 3230 w 5724"/>
              <a:gd name="T69" fmla="*/ 477 h 5724"/>
              <a:gd name="T70" fmla="*/ 2409 w 5724"/>
              <a:gd name="T71" fmla="*/ 527 h 5724"/>
              <a:gd name="T72" fmla="*/ 1962 w 5724"/>
              <a:gd name="T73" fmla="*/ 1030 h 5724"/>
              <a:gd name="T74" fmla="*/ 2673 w 5724"/>
              <a:gd name="T75" fmla="*/ 406 h 5724"/>
              <a:gd name="T76" fmla="*/ 3552 w 5724"/>
              <a:gd name="T77" fmla="*/ 83 h 5724"/>
              <a:gd name="T78" fmla="*/ 4449 w 5724"/>
              <a:gd name="T79" fmla="*/ 480 h 5724"/>
              <a:gd name="T80" fmla="*/ 5150 w 5724"/>
              <a:gd name="T81" fmla="*/ 1143 h 5724"/>
              <a:gd name="T82" fmla="*/ 5594 w 5724"/>
              <a:gd name="T83" fmla="*/ 2010 h 5724"/>
              <a:gd name="T84" fmla="*/ 5724 w 5724"/>
              <a:gd name="T85" fmla="*/ 3051 h 5724"/>
              <a:gd name="T86" fmla="*/ 5540 w 5724"/>
              <a:gd name="T87" fmla="*/ 3870 h 5724"/>
              <a:gd name="T88" fmla="*/ 5049 w 5724"/>
              <a:gd name="T89" fmla="*/ 4708 h 5724"/>
              <a:gd name="T90" fmla="*/ 4310 w 5724"/>
              <a:gd name="T91" fmla="*/ 5330 h 5724"/>
              <a:gd name="T92" fmla="*/ 3389 w 5724"/>
              <a:gd name="T93" fmla="*/ 5674 h 5724"/>
              <a:gd name="T94" fmla="*/ 2501 w 5724"/>
              <a:gd name="T95" fmla="*/ 5700 h 5724"/>
              <a:gd name="T96" fmla="*/ 1556 w 5724"/>
              <a:gd name="T97" fmla="*/ 5408 h 5724"/>
              <a:gd name="T98" fmla="*/ 782 w 5724"/>
              <a:gd name="T99" fmla="*/ 4827 h 5724"/>
              <a:gd name="T100" fmla="*/ 245 w 5724"/>
              <a:gd name="T101" fmla="*/ 4021 h 5724"/>
              <a:gd name="T102" fmla="*/ 5 w 5724"/>
              <a:gd name="T103" fmla="*/ 3051 h 5724"/>
              <a:gd name="T104" fmla="*/ 83 w 5724"/>
              <a:gd name="T105" fmla="*/ 2172 h 5724"/>
              <a:gd name="T106" fmla="*/ 480 w 5724"/>
              <a:gd name="T107" fmla="*/ 1275 h 5724"/>
              <a:gd name="T108" fmla="*/ 1143 w 5724"/>
              <a:gd name="T109" fmla="*/ 574 h 5724"/>
              <a:gd name="T110" fmla="*/ 2010 w 5724"/>
              <a:gd name="T111" fmla="*/ 128 h 5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24" h="5724">
                <a:moveTo>
                  <a:pt x="4383" y="4198"/>
                </a:moveTo>
                <a:lnTo>
                  <a:pt x="4333" y="4345"/>
                </a:lnTo>
                <a:lnTo>
                  <a:pt x="4276" y="4487"/>
                </a:lnTo>
                <a:lnTo>
                  <a:pt x="4217" y="4623"/>
                </a:lnTo>
                <a:lnTo>
                  <a:pt x="4151" y="4753"/>
                </a:lnTo>
                <a:lnTo>
                  <a:pt x="4081" y="4874"/>
                </a:lnTo>
                <a:lnTo>
                  <a:pt x="4009" y="4990"/>
                </a:lnTo>
                <a:lnTo>
                  <a:pt x="3932" y="5100"/>
                </a:lnTo>
                <a:lnTo>
                  <a:pt x="4069" y="5028"/>
                </a:lnTo>
                <a:lnTo>
                  <a:pt x="4201" y="4950"/>
                </a:lnTo>
                <a:lnTo>
                  <a:pt x="4328" y="4864"/>
                </a:lnTo>
                <a:lnTo>
                  <a:pt x="4447" y="4768"/>
                </a:lnTo>
                <a:lnTo>
                  <a:pt x="4564" y="4668"/>
                </a:lnTo>
                <a:lnTo>
                  <a:pt x="4671" y="4560"/>
                </a:lnTo>
                <a:lnTo>
                  <a:pt x="4772" y="4446"/>
                </a:lnTo>
                <a:lnTo>
                  <a:pt x="4865" y="4324"/>
                </a:lnTo>
                <a:lnTo>
                  <a:pt x="4952" y="4198"/>
                </a:lnTo>
                <a:lnTo>
                  <a:pt x="4383" y="4198"/>
                </a:lnTo>
                <a:close/>
                <a:moveTo>
                  <a:pt x="3051" y="4198"/>
                </a:moveTo>
                <a:lnTo>
                  <a:pt x="3051" y="5318"/>
                </a:lnTo>
                <a:lnTo>
                  <a:pt x="3141" y="5289"/>
                </a:lnTo>
                <a:lnTo>
                  <a:pt x="3230" y="5247"/>
                </a:lnTo>
                <a:lnTo>
                  <a:pt x="3315" y="5197"/>
                </a:lnTo>
                <a:lnTo>
                  <a:pt x="3396" y="5136"/>
                </a:lnTo>
                <a:lnTo>
                  <a:pt x="3476" y="5065"/>
                </a:lnTo>
                <a:lnTo>
                  <a:pt x="3554" y="4985"/>
                </a:lnTo>
                <a:lnTo>
                  <a:pt x="3627" y="4897"/>
                </a:lnTo>
                <a:lnTo>
                  <a:pt x="3696" y="4799"/>
                </a:lnTo>
                <a:lnTo>
                  <a:pt x="3762" y="4694"/>
                </a:lnTo>
                <a:lnTo>
                  <a:pt x="3825" y="4581"/>
                </a:lnTo>
                <a:lnTo>
                  <a:pt x="3884" y="4460"/>
                </a:lnTo>
                <a:lnTo>
                  <a:pt x="3937" y="4333"/>
                </a:lnTo>
                <a:lnTo>
                  <a:pt x="3988" y="4198"/>
                </a:lnTo>
                <a:lnTo>
                  <a:pt x="3051" y="4198"/>
                </a:lnTo>
                <a:close/>
                <a:moveTo>
                  <a:pt x="1736" y="4198"/>
                </a:moveTo>
                <a:lnTo>
                  <a:pt x="1787" y="4333"/>
                </a:lnTo>
                <a:lnTo>
                  <a:pt x="1840" y="4460"/>
                </a:lnTo>
                <a:lnTo>
                  <a:pt x="1899" y="4581"/>
                </a:lnTo>
                <a:lnTo>
                  <a:pt x="1962" y="4694"/>
                </a:lnTo>
                <a:lnTo>
                  <a:pt x="2028" y="4799"/>
                </a:lnTo>
                <a:lnTo>
                  <a:pt x="2097" y="4897"/>
                </a:lnTo>
                <a:lnTo>
                  <a:pt x="2170" y="4985"/>
                </a:lnTo>
                <a:lnTo>
                  <a:pt x="2248" y="5065"/>
                </a:lnTo>
                <a:lnTo>
                  <a:pt x="2328" y="5136"/>
                </a:lnTo>
                <a:lnTo>
                  <a:pt x="2409" y="5197"/>
                </a:lnTo>
                <a:lnTo>
                  <a:pt x="2494" y="5247"/>
                </a:lnTo>
                <a:lnTo>
                  <a:pt x="2583" y="5289"/>
                </a:lnTo>
                <a:lnTo>
                  <a:pt x="2673" y="5318"/>
                </a:lnTo>
                <a:lnTo>
                  <a:pt x="2673" y="4198"/>
                </a:lnTo>
                <a:lnTo>
                  <a:pt x="1736" y="4198"/>
                </a:lnTo>
                <a:close/>
                <a:moveTo>
                  <a:pt x="772" y="4198"/>
                </a:moveTo>
                <a:lnTo>
                  <a:pt x="859" y="4324"/>
                </a:lnTo>
                <a:lnTo>
                  <a:pt x="952" y="4446"/>
                </a:lnTo>
                <a:lnTo>
                  <a:pt x="1053" y="4560"/>
                </a:lnTo>
                <a:lnTo>
                  <a:pt x="1160" y="4668"/>
                </a:lnTo>
                <a:lnTo>
                  <a:pt x="1277" y="4768"/>
                </a:lnTo>
                <a:lnTo>
                  <a:pt x="1396" y="4864"/>
                </a:lnTo>
                <a:lnTo>
                  <a:pt x="1523" y="4950"/>
                </a:lnTo>
                <a:lnTo>
                  <a:pt x="1655" y="5028"/>
                </a:lnTo>
                <a:lnTo>
                  <a:pt x="1792" y="5100"/>
                </a:lnTo>
                <a:lnTo>
                  <a:pt x="1715" y="4992"/>
                </a:lnTo>
                <a:lnTo>
                  <a:pt x="1641" y="4876"/>
                </a:lnTo>
                <a:lnTo>
                  <a:pt x="1571" y="4753"/>
                </a:lnTo>
                <a:lnTo>
                  <a:pt x="1507" y="4623"/>
                </a:lnTo>
                <a:lnTo>
                  <a:pt x="1447" y="4487"/>
                </a:lnTo>
                <a:lnTo>
                  <a:pt x="1391" y="4345"/>
                </a:lnTo>
                <a:lnTo>
                  <a:pt x="1341" y="4198"/>
                </a:lnTo>
                <a:lnTo>
                  <a:pt x="772" y="4198"/>
                </a:lnTo>
                <a:close/>
                <a:moveTo>
                  <a:pt x="4576" y="3051"/>
                </a:moveTo>
                <a:lnTo>
                  <a:pt x="4567" y="3211"/>
                </a:lnTo>
                <a:lnTo>
                  <a:pt x="4553" y="3367"/>
                </a:lnTo>
                <a:lnTo>
                  <a:pt x="4534" y="3519"/>
                </a:lnTo>
                <a:lnTo>
                  <a:pt x="4510" y="3670"/>
                </a:lnTo>
                <a:lnTo>
                  <a:pt x="4482" y="3816"/>
                </a:lnTo>
                <a:lnTo>
                  <a:pt x="5152" y="3816"/>
                </a:lnTo>
                <a:lnTo>
                  <a:pt x="5198" y="3695"/>
                </a:lnTo>
                <a:lnTo>
                  <a:pt x="5238" y="3571"/>
                </a:lnTo>
                <a:lnTo>
                  <a:pt x="5273" y="3447"/>
                </a:lnTo>
                <a:lnTo>
                  <a:pt x="5301" y="3316"/>
                </a:lnTo>
                <a:lnTo>
                  <a:pt x="5322" y="3186"/>
                </a:lnTo>
                <a:lnTo>
                  <a:pt x="5335" y="3051"/>
                </a:lnTo>
                <a:lnTo>
                  <a:pt x="4576" y="3051"/>
                </a:lnTo>
                <a:close/>
                <a:moveTo>
                  <a:pt x="3051" y="3051"/>
                </a:moveTo>
                <a:lnTo>
                  <a:pt x="3051" y="3816"/>
                </a:lnTo>
                <a:lnTo>
                  <a:pt x="4095" y="3816"/>
                </a:lnTo>
                <a:lnTo>
                  <a:pt x="4125" y="3670"/>
                </a:lnTo>
                <a:lnTo>
                  <a:pt x="4151" y="3521"/>
                </a:lnTo>
                <a:lnTo>
                  <a:pt x="4170" y="3368"/>
                </a:lnTo>
                <a:lnTo>
                  <a:pt x="4185" y="3212"/>
                </a:lnTo>
                <a:lnTo>
                  <a:pt x="4194" y="3051"/>
                </a:lnTo>
                <a:lnTo>
                  <a:pt x="3051" y="3051"/>
                </a:lnTo>
                <a:close/>
                <a:moveTo>
                  <a:pt x="1530" y="3051"/>
                </a:moveTo>
                <a:lnTo>
                  <a:pt x="1539" y="3212"/>
                </a:lnTo>
                <a:lnTo>
                  <a:pt x="1554" y="3368"/>
                </a:lnTo>
                <a:lnTo>
                  <a:pt x="1573" y="3521"/>
                </a:lnTo>
                <a:lnTo>
                  <a:pt x="1599" y="3670"/>
                </a:lnTo>
                <a:lnTo>
                  <a:pt x="1629" y="3816"/>
                </a:lnTo>
                <a:lnTo>
                  <a:pt x="2673" y="3816"/>
                </a:lnTo>
                <a:lnTo>
                  <a:pt x="2673" y="3051"/>
                </a:lnTo>
                <a:lnTo>
                  <a:pt x="1530" y="3051"/>
                </a:lnTo>
                <a:close/>
                <a:moveTo>
                  <a:pt x="389" y="3051"/>
                </a:moveTo>
                <a:lnTo>
                  <a:pt x="402" y="3186"/>
                </a:lnTo>
                <a:lnTo>
                  <a:pt x="423" y="3316"/>
                </a:lnTo>
                <a:lnTo>
                  <a:pt x="451" y="3447"/>
                </a:lnTo>
                <a:lnTo>
                  <a:pt x="486" y="3571"/>
                </a:lnTo>
                <a:lnTo>
                  <a:pt x="526" y="3695"/>
                </a:lnTo>
                <a:lnTo>
                  <a:pt x="572" y="3816"/>
                </a:lnTo>
                <a:lnTo>
                  <a:pt x="1242" y="3816"/>
                </a:lnTo>
                <a:lnTo>
                  <a:pt x="1214" y="3670"/>
                </a:lnTo>
                <a:lnTo>
                  <a:pt x="1190" y="3519"/>
                </a:lnTo>
                <a:lnTo>
                  <a:pt x="1171" y="3367"/>
                </a:lnTo>
                <a:lnTo>
                  <a:pt x="1157" y="3211"/>
                </a:lnTo>
                <a:lnTo>
                  <a:pt x="1148" y="3051"/>
                </a:lnTo>
                <a:lnTo>
                  <a:pt x="389" y="3051"/>
                </a:lnTo>
                <a:close/>
                <a:moveTo>
                  <a:pt x="4482" y="1908"/>
                </a:moveTo>
                <a:lnTo>
                  <a:pt x="4510" y="2054"/>
                </a:lnTo>
                <a:lnTo>
                  <a:pt x="4534" y="2205"/>
                </a:lnTo>
                <a:lnTo>
                  <a:pt x="4553" y="2357"/>
                </a:lnTo>
                <a:lnTo>
                  <a:pt x="4567" y="2513"/>
                </a:lnTo>
                <a:lnTo>
                  <a:pt x="4576" y="2673"/>
                </a:lnTo>
                <a:lnTo>
                  <a:pt x="5335" y="2673"/>
                </a:lnTo>
                <a:lnTo>
                  <a:pt x="5322" y="2538"/>
                </a:lnTo>
                <a:lnTo>
                  <a:pt x="5301" y="2408"/>
                </a:lnTo>
                <a:lnTo>
                  <a:pt x="5273" y="2277"/>
                </a:lnTo>
                <a:lnTo>
                  <a:pt x="5238" y="2153"/>
                </a:lnTo>
                <a:lnTo>
                  <a:pt x="5198" y="2029"/>
                </a:lnTo>
                <a:lnTo>
                  <a:pt x="5152" y="1908"/>
                </a:lnTo>
                <a:lnTo>
                  <a:pt x="4482" y="1908"/>
                </a:lnTo>
                <a:close/>
                <a:moveTo>
                  <a:pt x="3051" y="1908"/>
                </a:moveTo>
                <a:lnTo>
                  <a:pt x="3051" y="2673"/>
                </a:lnTo>
                <a:lnTo>
                  <a:pt x="4194" y="2673"/>
                </a:lnTo>
                <a:lnTo>
                  <a:pt x="4184" y="2512"/>
                </a:lnTo>
                <a:lnTo>
                  <a:pt x="4170" y="2356"/>
                </a:lnTo>
                <a:lnTo>
                  <a:pt x="4149" y="2203"/>
                </a:lnTo>
                <a:lnTo>
                  <a:pt x="4125" y="2054"/>
                </a:lnTo>
                <a:lnTo>
                  <a:pt x="4095" y="1908"/>
                </a:lnTo>
                <a:lnTo>
                  <a:pt x="3051" y="1908"/>
                </a:lnTo>
                <a:close/>
                <a:moveTo>
                  <a:pt x="1629" y="1908"/>
                </a:moveTo>
                <a:lnTo>
                  <a:pt x="1599" y="2054"/>
                </a:lnTo>
                <a:lnTo>
                  <a:pt x="1573" y="2203"/>
                </a:lnTo>
                <a:lnTo>
                  <a:pt x="1554" y="2356"/>
                </a:lnTo>
                <a:lnTo>
                  <a:pt x="1539" y="2512"/>
                </a:lnTo>
                <a:lnTo>
                  <a:pt x="1530" y="2673"/>
                </a:lnTo>
                <a:lnTo>
                  <a:pt x="2673" y="2673"/>
                </a:lnTo>
                <a:lnTo>
                  <a:pt x="2673" y="1908"/>
                </a:lnTo>
                <a:lnTo>
                  <a:pt x="1629" y="1908"/>
                </a:lnTo>
                <a:close/>
                <a:moveTo>
                  <a:pt x="572" y="1908"/>
                </a:moveTo>
                <a:lnTo>
                  <a:pt x="526" y="2029"/>
                </a:lnTo>
                <a:lnTo>
                  <a:pt x="486" y="2153"/>
                </a:lnTo>
                <a:lnTo>
                  <a:pt x="451" y="2277"/>
                </a:lnTo>
                <a:lnTo>
                  <a:pt x="423" y="2408"/>
                </a:lnTo>
                <a:lnTo>
                  <a:pt x="402" y="2538"/>
                </a:lnTo>
                <a:lnTo>
                  <a:pt x="389" y="2673"/>
                </a:lnTo>
                <a:lnTo>
                  <a:pt x="1148" y="2673"/>
                </a:lnTo>
                <a:lnTo>
                  <a:pt x="1157" y="2513"/>
                </a:lnTo>
                <a:lnTo>
                  <a:pt x="1171" y="2357"/>
                </a:lnTo>
                <a:lnTo>
                  <a:pt x="1190" y="2205"/>
                </a:lnTo>
                <a:lnTo>
                  <a:pt x="1214" y="2054"/>
                </a:lnTo>
                <a:lnTo>
                  <a:pt x="1242" y="1908"/>
                </a:lnTo>
                <a:lnTo>
                  <a:pt x="572" y="1908"/>
                </a:lnTo>
                <a:close/>
                <a:moveTo>
                  <a:pt x="3932" y="624"/>
                </a:moveTo>
                <a:lnTo>
                  <a:pt x="4009" y="732"/>
                </a:lnTo>
                <a:lnTo>
                  <a:pt x="4083" y="848"/>
                </a:lnTo>
                <a:lnTo>
                  <a:pt x="4153" y="971"/>
                </a:lnTo>
                <a:lnTo>
                  <a:pt x="4217" y="1101"/>
                </a:lnTo>
                <a:lnTo>
                  <a:pt x="4277" y="1237"/>
                </a:lnTo>
                <a:lnTo>
                  <a:pt x="4333" y="1379"/>
                </a:lnTo>
                <a:lnTo>
                  <a:pt x="4383" y="1526"/>
                </a:lnTo>
                <a:lnTo>
                  <a:pt x="4952" y="1526"/>
                </a:lnTo>
                <a:lnTo>
                  <a:pt x="4865" y="1400"/>
                </a:lnTo>
                <a:lnTo>
                  <a:pt x="4772" y="1278"/>
                </a:lnTo>
                <a:lnTo>
                  <a:pt x="4671" y="1164"/>
                </a:lnTo>
                <a:lnTo>
                  <a:pt x="4564" y="1056"/>
                </a:lnTo>
                <a:lnTo>
                  <a:pt x="4447" y="956"/>
                </a:lnTo>
                <a:lnTo>
                  <a:pt x="4328" y="860"/>
                </a:lnTo>
                <a:lnTo>
                  <a:pt x="4201" y="774"/>
                </a:lnTo>
                <a:lnTo>
                  <a:pt x="4069" y="696"/>
                </a:lnTo>
                <a:lnTo>
                  <a:pt x="3932" y="624"/>
                </a:lnTo>
                <a:close/>
                <a:moveTo>
                  <a:pt x="1792" y="624"/>
                </a:moveTo>
                <a:lnTo>
                  <a:pt x="1655" y="696"/>
                </a:lnTo>
                <a:lnTo>
                  <a:pt x="1523" y="774"/>
                </a:lnTo>
                <a:lnTo>
                  <a:pt x="1396" y="860"/>
                </a:lnTo>
                <a:lnTo>
                  <a:pt x="1277" y="956"/>
                </a:lnTo>
                <a:lnTo>
                  <a:pt x="1160" y="1056"/>
                </a:lnTo>
                <a:lnTo>
                  <a:pt x="1053" y="1164"/>
                </a:lnTo>
                <a:lnTo>
                  <a:pt x="952" y="1278"/>
                </a:lnTo>
                <a:lnTo>
                  <a:pt x="859" y="1400"/>
                </a:lnTo>
                <a:lnTo>
                  <a:pt x="772" y="1526"/>
                </a:lnTo>
                <a:lnTo>
                  <a:pt x="1343" y="1526"/>
                </a:lnTo>
                <a:lnTo>
                  <a:pt x="1393" y="1379"/>
                </a:lnTo>
                <a:lnTo>
                  <a:pt x="1448" y="1237"/>
                </a:lnTo>
                <a:lnTo>
                  <a:pt x="1509" y="1101"/>
                </a:lnTo>
                <a:lnTo>
                  <a:pt x="1573" y="971"/>
                </a:lnTo>
                <a:lnTo>
                  <a:pt x="1643" y="848"/>
                </a:lnTo>
                <a:lnTo>
                  <a:pt x="1715" y="732"/>
                </a:lnTo>
                <a:lnTo>
                  <a:pt x="1792" y="624"/>
                </a:lnTo>
                <a:close/>
                <a:moveTo>
                  <a:pt x="3051" y="406"/>
                </a:moveTo>
                <a:lnTo>
                  <a:pt x="3051" y="1526"/>
                </a:lnTo>
                <a:lnTo>
                  <a:pt x="3988" y="1526"/>
                </a:lnTo>
                <a:lnTo>
                  <a:pt x="3937" y="1391"/>
                </a:lnTo>
                <a:lnTo>
                  <a:pt x="3884" y="1264"/>
                </a:lnTo>
                <a:lnTo>
                  <a:pt x="3825" y="1143"/>
                </a:lnTo>
                <a:lnTo>
                  <a:pt x="3762" y="1030"/>
                </a:lnTo>
                <a:lnTo>
                  <a:pt x="3696" y="925"/>
                </a:lnTo>
                <a:lnTo>
                  <a:pt x="3627" y="827"/>
                </a:lnTo>
                <a:lnTo>
                  <a:pt x="3554" y="739"/>
                </a:lnTo>
                <a:lnTo>
                  <a:pt x="3476" y="659"/>
                </a:lnTo>
                <a:lnTo>
                  <a:pt x="3396" y="588"/>
                </a:lnTo>
                <a:lnTo>
                  <a:pt x="3315" y="527"/>
                </a:lnTo>
                <a:lnTo>
                  <a:pt x="3230" y="477"/>
                </a:lnTo>
                <a:lnTo>
                  <a:pt x="3141" y="435"/>
                </a:lnTo>
                <a:lnTo>
                  <a:pt x="3051" y="406"/>
                </a:lnTo>
                <a:close/>
                <a:moveTo>
                  <a:pt x="2673" y="406"/>
                </a:moveTo>
                <a:lnTo>
                  <a:pt x="2583" y="435"/>
                </a:lnTo>
                <a:lnTo>
                  <a:pt x="2494" y="477"/>
                </a:lnTo>
                <a:lnTo>
                  <a:pt x="2409" y="527"/>
                </a:lnTo>
                <a:lnTo>
                  <a:pt x="2328" y="588"/>
                </a:lnTo>
                <a:lnTo>
                  <a:pt x="2248" y="659"/>
                </a:lnTo>
                <a:lnTo>
                  <a:pt x="2170" y="739"/>
                </a:lnTo>
                <a:lnTo>
                  <a:pt x="2097" y="827"/>
                </a:lnTo>
                <a:lnTo>
                  <a:pt x="2028" y="925"/>
                </a:lnTo>
                <a:lnTo>
                  <a:pt x="1962" y="1030"/>
                </a:lnTo>
                <a:lnTo>
                  <a:pt x="1899" y="1143"/>
                </a:lnTo>
                <a:lnTo>
                  <a:pt x="1840" y="1264"/>
                </a:lnTo>
                <a:lnTo>
                  <a:pt x="1787" y="1391"/>
                </a:lnTo>
                <a:lnTo>
                  <a:pt x="1736" y="1526"/>
                </a:lnTo>
                <a:lnTo>
                  <a:pt x="2673" y="1526"/>
                </a:lnTo>
                <a:lnTo>
                  <a:pt x="2673" y="406"/>
                </a:lnTo>
                <a:close/>
                <a:moveTo>
                  <a:pt x="2673" y="0"/>
                </a:moveTo>
                <a:lnTo>
                  <a:pt x="3051" y="0"/>
                </a:lnTo>
                <a:lnTo>
                  <a:pt x="3051" y="5"/>
                </a:lnTo>
                <a:lnTo>
                  <a:pt x="3223" y="23"/>
                </a:lnTo>
                <a:lnTo>
                  <a:pt x="3389" y="49"/>
                </a:lnTo>
                <a:lnTo>
                  <a:pt x="3552" y="83"/>
                </a:lnTo>
                <a:lnTo>
                  <a:pt x="3714" y="128"/>
                </a:lnTo>
                <a:lnTo>
                  <a:pt x="3870" y="182"/>
                </a:lnTo>
                <a:lnTo>
                  <a:pt x="4021" y="245"/>
                </a:lnTo>
                <a:lnTo>
                  <a:pt x="4168" y="316"/>
                </a:lnTo>
                <a:lnTo>
                  <a:pt x="4310" y="394"/>
                </a:lnTo>
                <a:lnTo>
                  <a:pt x="4449" y="480"/>
                </a:lnTo>
                <a:lnTo>
                  <a:pt x="4581" y="574"/>
                </a:lnTo>
                <a:lnTo>
                  <a:pt x="4708" y="675"/>
                </a:lnTo>
                <a:lnTo>
                  <a:pt x="4827" y="782"/>
                </a:lnTo>
                <a:lnTo>
                  <a:pt x="4942" y="897"/>
                </a:lnTo>
                <a:lnTo>
                  <a:pt x="5049" y="1016"/>
                </a:lnTo>
                <a:lnTo>
                  <a:pt x="5150" y="1143"/>
                </a:lnTo>
                <a:lnTo>
                  <a:pt x="5244" y="1275"/>
                </a:lnTo>
                <a:lnTo>
                  <a:pt x="5330" y="1414"/>
                </a:lnTo>
                <a:lnTo>
                  <a:pt x="5408" y="1556"/>
                </a:lnTo>
                <a:lnTo>
                  <a:pt x="5479" y="1703"/>
                </a:lnTo>
                <a:lnTo>
                  <a:pt x="5540" y="1854"/>
                </a:lnTo>
                <a:lnTo>
                  <a:pt x="5594" y="2010"/>
                </a:lnTo>
                <a:lnTo>
                  <a:pt x="5639" y="2172"/>
                </a:lnTo>
                <a:lnTo>
                  <a:pt x="5674" y="2335"/>
                </a:lnTo>
                <a:lnTo>
                  <a:pt x="5700" y="2501"/>
                </a:lnTo>
                <a:lnTo>
                  <a:pt x="5717" y="2673"/>
                </a:lnTo>
                <a:lnTo>
                  <a:pt x="5724" y="2673"/>
                </a:lnTo>
                <a:lnTo>
                  <a:pt x="5724" y="3051"/>
                </a:lnTo>
                <a:lnTo>
                  <a:pt x="5717" y="3051"/>
                </a:lnTo>
                <a:lnTo>
                  <a:pt x="5700" y="3223"/>
                </a:lnTo>
                <a:lnTo>
                  <a:pt x="5674" y="3389"/>
                </a:lnTo>
                <a:lnTo>
                  <a:pt x="5639" y="3552"/>
                </a:lnTo>
                <a:lnTo>
                  <a:pt x="5594" y="3714"/>
                </a:lnTo>
                <a:lnTo>
                  <a:pt x="5540" y="3870"/>
                </a:lnTo>
                <a:lnTo>
                  <a:pt x="5479" y="4021"/>
                </a:lnTo>
                <a:lnTo>
                  <a:pt x="5408" y="4168"/>
                </a:lnTo>
                <a:lnTo>
                  <a:pt x="5330" y="4310"/>
                </a:lnTo>
                <a:lnTo>
                  <a:pt x="5244" y="4449"/>
                </a:lnTo>
                <a:lnTo>
                  <a:pt x="5150" y="4581"/>
                </a:lnTo>
                <a:lnTo>
                  <a:pt x="5049" y="4708"/>
                </a:lnTo>
                <a:lnTo>
                  <a:pt x="4942" y="4827"/>
                </a:lnTo>
                <a:lnTo>
                  <a:pt x="4827" y="4942"/>
                </a:lnTo>
                <a:lnTo>
                  <a:pt x="4708" y="5049"/>
                </a:lnTo>
                <a:lnTo>
                  <a:pt x="4581" y="5150"/>
                </a:lnTo>
                <a:lnTo>
                  <a:pt x="4449" y="5244"/>
                </a:lnTo>
                <a:lnTo>
                  <a:pt x="4310" y="5330"/>
                </a:lnTo>
                <a:lnTo>
                  <a:pt x="4168" y="5408"/>
                </a:lnTo>
                <a:lnTo>
                  <a:pt x="4021" y="5479"/>
                </a:lnTo>
                <a:lnTo>
                  <a:pt x="3870" y="5540"/>
                </a:lnTo>
                <a:lnTo>
                  <a:pt x="3714" y="5594"/>
                </a:lnTo>
                <a:lnTo>
                  <a:pt x="3552" y="5639"/>
                </a:lnTo>
                <a:lnTo>
                  <a:pt x="3389" y="5674"/>
                </a:lnTo>
                <a:lnTo>
                  <a:pt x="3223" y="5700"/>
                </a:lnTo>
                <a:lnTo>
                  <a:pt x="3051" y="5717"/>
                </a:lnTo>
                <a:lnTo>
                  <a:pt x="3051" y="5724"/>
                </a:lnTo>
                <a:lnTo>
                  <a:pt x="2673" y="5724"/>
                </a:lnTo>
                <a:lnTo>
                  <a:pt x="2673" y="5717"/>
                </a:lnTo>
                <a:lnTo>
                  <a:pt x="2501" y="5700"/>
                </a:lnTo>
                <a:lnTo>
                  <a:pt x="2335" y="5674"/>
                </a:lnTo>
                <a:lnTo>
                  <a:pt x="2172" y="5639"/>
                </a:lnTo>
                <a:lnTo>
                  <a:pt x="2010" y="5594"/>
                </a:lnTo>
                <a:lnTo>
                  <a:pt x="1854" y="5540"/>
                </a:lnTo>
                <a:lnTo>
                  <a:pt x="1703" y="5479"/>
                </a:lnTo>
                <a:lnTo>
                  <a:pt x="1556" y="5408"/>
                </a:lnTo>
                <a:lnTo>
                  <a:pt x="1414" y="5330"/>
                </a:lnTo>
                <a:lnTo>
                  <a:pt x="1275" y="5244"/>
                </a:lnTo>
                <a:lnTo>
                  <a:pt x="1143" y="5150"/>
                </a:lnTo>
                <a:lnTo>
                  <a:pt x="1016" y="5049"/>
                </a:lnTo>
                <a:lnTo>
                  <a:pt x="897" y="4942"/>
                </a:lnTo>
                <a:lnTo>
                  <a:pt x="782" y="4827"/>
                </a:lnTo>
                <a:lnTo>
                  <a:pt x="675" y="4708"/>
                </a:lnTo>
                <a:lnTo>
                  <a:pt x="574" y="4581"/>
                </a:lnTo>
                <a:lnTo>
                  <a:pt x="480" y="4449"/>
                </a:lnTo>
                <a:lnTo>
                  <a:pt x="394" y="4310"/>
                </a:lnTo>
                <a:lnTo>
                  <a:pt x="316" y="4168"/>
                </a:lnTo>
                <a:lnTo>
                  <a:pt x="245" y="4021"/>
                </a:lnTo>
                <a:lnTo>
                  <a:pt x="182" y="3870"/>
                </a:lnTo>
                <a:lnTo>
                  <a:pt x="128" y="3714"/>
                </a:lnTo>
                <a:lnTo>
                  <a:pt x="83" y="3552"/>
                </a:lnTo>
                <a:lnTo>
                  <a:pt x="49" y="3389"/>
                </a:lnTo>
                <a:lnTo>
                  <a:pt x="23" y="3223"/>
                </a:lnTo>
                <a:lnTo>
                  <a:pt x="5" y="3051"/>
                </a:lnTo>
                <a:lnTo>
                  <a:pt x="0" y="3051"/>
                </a:lnTo>
                <a:lnTo>
                  <a:pt x="0" y="2673"/>
                </a:lnTo>
                <a:lnTo>
                  <a:pt x="5" y="2673"/>
                </a:lnTo>
                <a:lnTo>
                  <a:pt x="23" y="2501"/>
                </a:lnTo>
                <a:lnTo>
                  <a:pt x="49" y="2335"/>
                </a:lnTo>
                <a:lnTo>
                  <a:pt x="83" y="2172"/>
                </a:lnTo>
                <a:lnTo>
                  <a:pt x="128" y="2010"/>
                </a:lnTo>
                <a:lnTo>
                  <a:pt x="182" y="1854"/>
                </a:lnTo>
                <a:lnTo>
                  <a:pt x="245" y="1703"/>
                </a:lnTo>
                <a:lnTo>
                  <a:pt x="316" y="1556"/>
                </a:lnTo>
                <a:lnTo>
                  <a:pt x="394" y="1414"/>
                </a:lnTo>
                <a:lnTo>
                  <a:pt x="480" y="1275"/>
                </a:lnTo>
                <a:lnTo>
                  <a:pt x="574" y="1143"/>
                </a:lnTo>
                <a:lnTo>
                  <a:pt x="675" y="1016"/>
                </a:lnTo>
                <a:lnTo>
                  <a:pt x="782" y="897"/>
                </a:lnTo>
                <a:lnTo>
                  <a:pt x="897" y="782"/>
                </a:lnTo>
                <a:lnTo>
                  <a:pt x="1016" y="675"/>
                </a:lnTo>
                <a:lnTo>
                  <a:pt x="1143" y="574"/>
                </a:lnTo>
                <a:lnTo>
                  <a:pt x="1275" y="480"/>
                </a:lnTo>
                <a:lnTo>
                  <a:pt x="1414" y="394"/>
                </a:lnTo>
                <a:lnTo>
                  <a:pt x="1556" y="316"/>
                </a:lnTo>
                <a:lnTo>
                  <a:pt x="1703" y="245"/>
                </a:lnTo>
                <a:lnTo>
                  <a:pt x="1854" y="182"/>
                </a:lnTo>
                <a:lnTo>
                  <a:pt x="2010" y="128"/>
                </a:lnTo>
                <a:lnTo>
                  <a:pt x="2172" y="83"/>
                </a:lnTo>
                <a:lnTo>
                  <a:pt x="2335" y="49"/>
                </a:lnTo>
                <a:lnTo>
                  <a:pt x="2501" y="23"/>
                </a:lnTo>
                <a:lnTo>
                  <a:pt x="2673" y="5"/>
                </a:lnTo>
                <a:lnTo>
                  <a:pt x="267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nvGrpSpPr>
          <p:cNvPr id="5" name="Group 4">
            <a:extLst>
              <a:ext uri="{FF2B5EF4-FFF2-40B4-BE49-F238E27FC236}">
                <a16:creationId xmlns:a16="http://schemas.microsoft.com/office/drawing/2014/main" id="{B3077E09-480A-4BA4-AABF-DD761FB9781C}"/>
              </a:ext>
            </a:extLst>
          </p:cNvPr>
          <p:cNvGrpSpPr/>
          <p:nvPr/>
        </p:nvGrpSpPr>
        <p:grpSpPr>
          <a:xfrm>
            <a:off x="3494989" y="4977235"/>
            <a:ext cx="2546683" cy="839448"/>
            <a:chOff x="4534173" y="3980666"/>
            <a:chExt cx="2546683" cy="839448"/>
          </a:xfrm>
        </p:grpSpPr>
        <p:sp>
          <p:nvSpPr>
            <p:cNvPr id="42" name="Oval 41"/>
            <p:cNvSpPr/>
            <p:nvPr/>
          </p:nvSpPr>
          <p:spPr>
            <a:xfrm>
              <a:off x="4534173" y="3980666"/>
              <a:ext cx="839448" cy="8394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43" name="TextBox 42"/>
            <p:cNvSpPr txBox="1"/>
            <p:nvPr/>
          </p:nvSpPr>
          <p:spPr>
            <a:xfrm>
              <a:off x="5519734" y="3987267"/>
              <a:ext cx="1561122" cy="83099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0233 218.071</a:t>
              </a:r>
              <a:endParaRPr kumimoji="0" lang="en-GB"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0233 224.168</a:t>
              </a:r>
              <a:endParaRPr kumimoji="0" lang="en-GB"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0741 230.230</a:t>
              </a:r>
              <a:endParaRPr kumimoji="0" lang="en-US" sz="18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56" name="Freeform 11"/>
            <p:cNvSpPr>
              <a:spLocks/>
            </p:cNvSpPr>
            <p:nvPr/>
          </p:nvSpPr>
          <p:spPr bwMode="auto">
            <a:xfrm>
              <a:off x="4772397" y="4219317"/>
              <a:ext cx="363002" cy="362146"/>
            </a:xfrm>
            <a:custGeom>
              <a:avLst/>
              <a:gdLst>
                <a:gd name="T0" fmla="*/ 1146 w 5091"/>
                <a:gd name="T1" fmla="*/ 11 h 5079"/>
                <a:gd name="T2" fmla="*/ 1240 w 5091"/>
                <a:gd name="T3" fmla="*/ 111 h 5079"/>
                <a:gd name="T4" fmla="*/ 1359 w 5091"/>
                <a:gd name="T5" fmla="*/ 323 h 5079"/>
                <a:gd name="T6" fmla="*/ 1490 w 5091"/>
                <a:gd name="T7" fmla="*/ 562 h 5079"/>
                <a:gd name="T8" fmla="*/ 1684 w 5091"/>
                <a:gd name="T9" fmla="*/ 902 h 5079"/>
                <a:gd name="T10" fmla="*/ 1729 w 5091"/>
                <a:gd name="T11" fmla="*/ 964 h 5079"/>
                <a:gd name="T12" fmla="*/ 1826 w 5091"/>
                <a:gd name="T13" fmla="*/ 1120 h 5079"/>
                <a:gd name="T14" fmla="*/ 1847 w 5091"/>
                <a:gd name="T15" fmla="*/ 1253 h 5079"/>
                <a:gd name="T16" fmla="*/ 1748 w 5091"/>
                <a:gd name="T17" fmla="*/ 1404 h 5079"/>
                <a:gd name="T18" fmla="*/ 1445 w 5091"/>
                <a:gd name="T19" fmla="*/ 1663 h 5079"/>
                <a:gd name="T20" fmla="*/ 1234 w 5091"/>
                <a:gd name="T21" fmla="*/ 1869 h 5079"/>
                <a:gd name="T22" fmla="*/ 1199 w 5091"/>
                <a:gd name="T23" fmla="*/ 1982 h 5079"/>
                <a:gd name="T24" fmla="*/ 1237 w 5091"/>
                <a:gd name="T25" fmla="*/ 2095 h 5079"/>
                <a:gd name="T26" fmla="*/ 1279 w 5091"/>
                <a:gd name="T27" fmla="*/ 2173 h 5079"/>
                <a:gd name="T28" fmla="*/ 1334 w 5091"/>
                <a:gd name="T29" fmla="*/ 2262 h 5079"/>
                <a:gd name="T30" fmla="*/ 1633 w 5091"/>
                <a:gd name="T31" fmla="*/ 2728 h 5079"/>
                <a:gd name="T32" fmla="*/ 2089 w 5091"/>
                <a:gd name="T33" fmla="*/ 3232 h 5079"/>
                <a:gd name="T34" fmla="*/ 2655 w 5091"/>
                <a:gd name="T35" fmla="*/ 3651 h 5079"/>
                <a:gd name="T36" fmla="*/ 2858 w 5091"/>
                <a:gd name="T37" fmla="*/ 3768 h 5079"/>
                <a:gd name="T38" fmla="*/ 2957 w 5091"/>
                <a:gd name="T39" fmla="*/ 3829 h 5079"/>
                <a:gd name="T40" fmla="*/ 3046 w 5091"/>
                <a:gd name="T41" fmla="*/ 3866 h 5079"/>
                <a:gd name="T42" fmla="*/ 3156 w 5091"/>
                <a:gd name="T43" fmla="*/ 3880 h 5079"/>
                <a:gd name="T44" fmla="*/ 3295 w 5091"/>
                <a:gd name="T45" fmla="*/ 3782 h 5079"/>
                <a:gd name="T46" fmla="*/ 3548 w 5091"/>
                <a:gd name="T47" fmla="*/ 3479 h 5079"/>
                <a:gd name="T48" fmla="*/ 3765 w 5091"/>
                <a:gd name="T49" fmla="*/ 3269 h 5079"/>
                <a:gd name="T50" fmla="*/ 3900 w 5091"/>
                <a:gd name="T51" fmla="*/ 3235 h 5079"/>
                <a:gd name="T52" fmla="*/ 4048 w 5091"/>
                <a:gd name="T53" fmla="*/ 3303 h 5079"/>
                <a:gd name="T54" fmla="*/ 4166 w 5091"/>
                <a:gd name="T55" fmla="*/ 3383 h 5079"/>
                <a:gd name="T56" fmla="*/ 4382 w 5091"/>
                <a:gd name="T57" fmla="*/ 3509 h 5079"/>
                <a:gd name="T58" fmla="*/ 4671 w 5091"/>
                <a:gd name="T59" fmla="*/ 3668 h 5079"/>
                <a:gd name="T60" fmla="*/ 4874 w 5091"/>
                <a:gd name="T61" fmla="*/ 3779 h 5079"/>
                <a:gd name="T62" fmla="*/ 5049 w 5091"/>
                <a:gd name="T63" fmla="*/ 3893 h 5079"/>
                <a:gd name="T64" fmla="*/ 5090 w 5091"/>
                <a:gd name="T65" fmla="*/ 3980 h 5079"/>
                <a:gd name="T66" fmla="*/ 5071 w 5091"/>
                <a:gd name="T67" fmla="*/ 4191 h 5079"/>
                <a:gd name="T68" fmla="*/ 4999 w 5091"/>
                <a:gd name="T69" fmla="*/ 4463 h 5079"/>
                <a:gd name="T70" fmla="*/ 4882 w 5091"/>
                <a:gd name="T71" fmla="*/ 4651 h 5079"/>
                <a:gd name="T72" fmla="*/ 4626 w 5091"/>
                <a:gd name="T73" fmla="*/ 4844 h 5079"/>
                <a:gd name="T74" fmla="*/ 4200 w 5091"/>
                <a:gd name="T75" fmla="*/ 5033 h 5079"/>
                <a:gd name="T76" fmla="*/ 3769 w 5091"/>
                <a:gd name="T77" fmla="*/ 5075 h 5079"/>
                <a:gd name="T78" fmla="*/ 3468 w 5091"/>
                <a:gd name="T79" fmla="*/ 5022 h 5079"/>
                <a:gd name="T80" fmla="*/ 3296 w 5091"/>
                <a:gd name="T81" fmla="*/ 4969 h 5079"/>
                <a:gd name="T82" fmla="*/ 3149 w 5091"/>
                <a:gd name="T83" fmla="*/ 4914 h 5079"/>
                <a:gd name="T84" fmla="*/ 2962 w 5091"/>
                <a:gd name="T85" fmla="*/ 4846 h 5079"/>
                <a:gd name="T86" fmla="*/ 2647 w 5091"/>
                <a:gd name="T87" fmla="*/ 4721 h 5079"/>
                <a:gd name="T88" fmla="*/ 2152 w 5091"/>
                <a:gd name="T89" fmla="*/ 4445 h 5079"/>
                <a:gd name="T90" fmla="*/ 1608 w 5091"/>
                <a:gd name="T91" fmla="*/ 4017 h 5079"/>
                <a:gd name="T92" fmla="*/ 1063 w 5091"/>
                <a:gd name="T93" fmla="*/ 3475 h 5079"/>
                <a:gd name="T94" fmla="*/ 635 w 5091"/>
                <a:gd name="T95" fmla="*/ 2932 h 5079"/>
                <a:gd name="T96" fmla="*/ 358 w 5091"/>
                <a:gd name="T97" fmla="*/ 2439 h 5079"/>
                <a:gd name="T98" fmla="*/ 233 w 5091"/>
                <a:gd name="T99" fmla="*/ 2124 h 5079"/>
                <a:gd name="T100" fmla="*/ 164 w 5091"/>
                <a:gd name="T101" fmla="*/ 1937 h 5079"/>
                <a:gd name="T102" fmla="*/ 109 w 5091"/>
                <a:gd name="T103" fmla="*/ 1791 h 5079"/>
                <a:gd name="T104" fmla="*/ 58 w 5091"/>
                <a:gd name="T105" fmla="*/ 1621 h 5079"/>
                <a:gd name="T106" fmla="*/ 3 w 5091"/>
                <a:gd name="T107" fmla="*/ 1320 h 5079"/>
                <a:gd name="T108" fmla="*/ 45 w 5091"/>
                <a:gd name="T109" fmla="*/ 889 h 5079"/>
                <a:gd name="T110" fmla="*/ 235 w 5091"/>
                <a:gd name="T111" fmla="*/ 465 h 5079"/>
                <a:gd name="T112" fmla="*/ 428 w 5091"/>
                <a:gd name="T113" fmla="*/ 209 h 5079"/>
                <a:gd name="T114" fmla="*/ 616 w 5091"/>
                <a:gd name="T115" fmla="*/ 92 h 5079"/>
                <a:gd name="T116" fmla="*/ 890 w 5091"/>
                <a:gd name="T117" fmla="*/ 21 h 5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1" h="5079">
                  <a:moveTo>
                    <a:pt x="1070" y="0"/>
                  </a:moveTo>
                  <a:lnTo>
                    <a:pt x="1101" y="2"/>
                  </a:lnTo>
                  <a:lnTo>
                    <a:pt x="1126" y="5"/>
                  </a:lnTo>
                  <a:lnTo>
                    <a:pt x="1146" y="11"/>
                  </a:lnTo>
                  <a:lnTo>
                    <a:pt x="1167" y="22"/>
                  </a:lnTo>
                  <a:lnTo>
                    <a:pt x="1188" y="43"/>
                  </a:lnTo>
                  <a:lnTo>
                    <a:pt x="1213" y="72"/>
                  </a:lnTo>
                  <a:lnTo>
                    <a:pt x="1240" y="111"/>
                  </a:lnTo>
                  <a:lnTo>
                    <a:pt x="1270" y="160"/>
                  </a:lnTo>
                  <a:lnTo>
                    <a:pt x="1303" y="219"/>
                  </a:lnTo>
                  <a:lnTo>
                    <a:pt x="1339" y="286"/>
                  </a:lnTo>
                  <a:lnTo>
                    <a:pt x="1359" y="323"/>
                  </a:lnTo>
                  <a:lnTo>
                    <a:pt x="1385" y="368"/>
                  </a:lnTo>
                  <a:lnTo>
                    <a:pt x="1414" y="420"/>
                  </a:lnTo>
                  <a:lnTo>
                    <a:pt x="1446" y="481"/>
                  </a:lnTo>
                  <a:lnTo>
                    <a:pt x="1490" y="562"/>
                  </a:lnTo>
                  <a:lnTo>
                    <a:pt x="1532" y="638"/>
                  </a:lnTo>
                  <a:lnTo>
                    <a:pt x="1573" y="710"/>
                  </a:lnTo>
                  <a:lnTo>
                    <a:pt x="1629" y="808"/>
                  </a:lnTo>
                  <a:lnTo>
                    <a:pt x="1684" y="902"/>
                  </a:lnTo>
                  <a:lnTo>
                    <a:pt x="1690" y="911"/>
                  </a:lnTo>
                  <a:lnTo>
                    <a:pt x="1700" y="924"/>
                  </a:lnTo>
                  <a:lnTo>
                    <a:pt x="1712" y="941"/>
                  </a:lnTo>
                  <a:lnTo>
                    <a:pt x="1729" y="964"/>
                  </a:lnTo>
                  <a:lnTo>
                    <a:pt x="1748" y="992"/>
                  </a:lnTo>
                  <a:lnTo>
                    <a:pt x="1780" y="1041"/>
                  </a:lnTo>
                  <a:lnTo>
                    <a:pt x="1806" y="1083"/>
                  </a:lnTo>
                  <a:lnTo>
                    <a:pt x="1826" y="1120"/>
                  </a:lnTo>
                  <a:lnTo>
                    <a:pt x="1841" y="1154"/>
                  </a:lnTo>
                  <a:lnTo>
                    <a:pt x="1848" y="1189"/>
                  </a:lnTo>
                  <a:lnTo>
                    <a:pt x="1851" y="1223"/>
                  </a:lnTo>
                  <a:lnTo>
                    <a:pt x="1847" y="1253"/>
                  </a:lnTo>
                  <a:lnTo>
                    <a:pt x="1834" y="1287"/>
                  </a:lnTo>
                  <a:lnTo>
                    <a:pt x="1814" y="1323"/>
                  </a:lnTo>
                  <a:lnTo>
                    <a:pt x="1786" y="1362"/>
                  </a:lnTo>
                  <a:lnTo>
                    <a:pt x="1748" y="1404"/>
                  </a:lnTo>
                  <a:lnTo>
                    <a:pt x="1678" y="1474"/>
                  </a:lnTo>
                  <a:lnTo>
                    <a:pt x="1603" y="1540"/>
                  </a:lnTo>
                  <a:lnTo>
                    <a:pt x="1525" y="1602"/>
                  </a:lnTo>
                  <a:lnTo>
                    <a:pt x="1445" y="1663"/>
                  </a:lnTo>
                  <a:lnTo>
                    <a:pt x="1370" y="1727"/>
                  </a:lnTo>
                  <a:lnTo>
                    <a:pt x="1299" y="1792"/>
                  </a:lnTo>
                  <a:lnTo>
                    <a:pt x="1263" y="1831"/>
                  </a:lnTo>
                  <a:lnTo>
                    <a:pt x="1234" y="1869"/>
                  </a:lnTo>
                  <a:lnTo>
                    <a:pt x="1213" y="1901"/>
                  </a:lnTo>
                  <a:lnTo>
                    <a:pt x="1201" y="1931"/>
                  </a:lnTo>
                  <a:lnTo>
                    <a:pt x="1196" y="1959"/>
                  </a:lnTo>
                  <a:lnTo>
                    <a:pt x="1199" y="1982"/>
                  </a:lnTo>
                  <a:lnTo>
                    <a:pt x="1204" y="2009"/>
                  </a:lnTo>
                  <a:lnTo>
                    <a:pt x="1215" y="2040"/>
                  </a:lnTo>
                  <a:lnTo>
                    <a:pt x="1226" y="2070"/>
                  </a:lnTo>
                  <a:lnTo>
                    <a:pt x="1237" y="2095"/>
                  </a:lnTo>
                  <a:lnTo>
                    <a:pt x="1245" y="2113"/>
                  </a:lnTo>
                  <a:lnTo>
                    <a:pt x="1254" y="2129"/>
                  </a:lnTo>
                  <a:lnTo>
                    <a:pt x="1265" y="2148"/>
                  </a:lnTo>
                  <a:lnTo>
                    <a:pt x="1279" y="2173"/>
                  </a:lnTo>
                  <a:lnTo>
                    <a:pt x="1296" y="2201"/>
                  </a:lnTo>
                  <a:lnTo>
                    <a:pt x="1314" y="2227"/>
                  </a:lnTo>
                  <a:lnTo>
                    <a:pt x="1326" y="2248"/>
                  </a:lnTo>
                  <a:lnTo>
                    <a:pt x="1334" y="2262"/>
                  </a:lnTo>
                  <a:lnTo>
                    <a:pt x="1339" y="2269"/>
                  </a:lnTo>
                  <a:lnTo>
                    <a:pt x="1431" y="2430"/>
                  </a:lnTo>
                  <a:lnTo>
                    <a:pt x="1529" y="2583"/>
                  </a:lnTo>
                  <a:lnTo>
                    <a:pt x="1633" y="2728"/>
                  </a:lnTo>
                  <a:lnTo>
                    <a:pt x="1739" y="2865"/>
                  </a:lnTo>
                  <a:lnTo>
                    <a:pt x="1851" y="2995"/>
                  </a:lnTo>
                  <a:lnTo>
                    <a:pt x="1967" y="3116"/>
                  </a:lnTo>
                  <a:lnTo>
                    <a:pt x="2089" y="3232"/>
                  </a:lnTo>
                  <a:lnTo>
                    <a:pt x="2219" y="3344"/>
                  </a:lnTo>
                  <a:lnTo>
                    <a:pt x="2357" y="3450"/>
                  </a:lnTo>
                  <a:lnTo>
                    <a:pt x="2502" y="3553"/>
                  </a:lnTo>
                  <a:lnTo>
                    <a:pt x="2655" y="3651"/>
                  </a:lnTo>
                  <a:lnTo>
                    <a:pt x="2816" y="3745"/>
                  </a:lnTo>
                  <a:lnTo>
                    <a:pt x="2824" y="3748"/>
                  </a:lnTo>
                  <a:lnTo>
                    <a:pt x="2838" y="3755"/>
                  </a:lnTo>
                  <a:lnTo>
                    <a:pt x="2858" y="3768"/>
                  </a:lnTo>
                  <a:lnTo>
                    <a:pt x="2885" y="3785"/>
                  </a:lnTo>
                  <a:lnTo>
                    <a:pt x="2915" y="3802"/>
                  </a:lnTo>
                  <a:lnTo>
                    <a:pt x="2938" y="3818"/>
                  </a:lnTo>
                  <a:lnTo>
                    <a:pt x="2957" y="3829"/>
                  </a:lnTo>
                  <a:lnTo>
                    <a:pt x="2973" y="3837"/>
                  </a:lnTo>
                  <a:lnTo>
                    <a:pt x="2991" y="3844"/>
                  </a:lnTo>
                  <a:lnTo>
                    <a:pt x="3016" y="3855"/>
                  </a:lnTo>
                  <a:lnTo>
                    <a:pt x="3046" y="3866"/>
                  </a:lnTo>
                  <a:lnTo>
                    <a:pt x="3077" y="3877"/>
                  </a:lnTo>
                  <a:lnTo>
                    <a:pt x="3104" y="3883"/>
                  </a:lnTo>
                  <a:lnTo>
                    <a:pt x="3127" y="3885"/>
                  </a:lnTo>
                  <a:lnTo>
                    <a:pt x="3156" y="3880"/>
                  </a:lnTo>
                  <a:lnTo>
                    <a:pt x="3185" y="3868"/>
                  </a:lnTo>
                  <a:lnTo>
                    <a:pt x="3220" y="3848"/>
                  </a:lnTo>
                  <a:lnTo>
                    <a:pt x="3256" y="3819"/>
                  </a:lnTo>
                  <a:lnTo>
                    <a:pt x="3295" y="3782"/>
                  </a:lnTo>
                  <a:lnTo>
                    <a:pt x="3360" y="3712"/>
                  </a:lnTo>
                  <a:lnTo>
                    <a:pt x="3425" y="3637"/>
                  </a:lnTo>
                  <a:lnTo>
                    <a:pt x="3486" y="3559"/>
                  </a:lnTo>
                  <a:lnTo>
                    <a:pt x="3548" y="3479"/>
                  </a:lnTo>
                  <a:lnTo>
                    <a:pt x="3614" y="3405"/>
                  </a:lnTo>
                  <a:lnTo>
                    <a:pt x="3684" y="3334"/>
                  </a:lnTo>
                  <a:lnTo>
                    <a:pt x="3726" y="3297"/>
                  </a:lnTo>
                  <a:lnTo>
                    <a:pt x="3765" y="3269"/>
                  </a:lnTo>
                  <a:lnTo>
                    <a:pt x="3801" y="3249"/>
                  </a:lnTo>
                  <a:lnTo>
                    <a:pt x="3836" y="3236"/>
                  </a:lnTo>
                  <a:lnTo>
                    <a:pt x="3866" y="3232"/>
                  </a:lnTo>
                  <a:lnTo>
                    <a:pt x="3900" y="3235"/>
                  </a:lnTo>
                  <a:lnTo>
                    <a:pt x="3934" y="3242"/>
                  </a:lnTo>
                  <a:lnTo>
                    <a:pt x="3969" y="3256"/>
                  </a:lnTo>
                  <a:lnTo>
                    <a:pt x="4006" y="3277"/>
                  </a:lnTo>
                  <a:lnTo>
                    <a:pt x="4048" y="3303"/>
                  </a:lnTo>
                  <a:lnTo>
                    <a:pt x="4097" y="3334"/>
                  </a:lnTo>
                  <a:lnTo>
                    <a:pt x="4125" y="3353"/>
                  </a:lnTo>
                  <a:lnTo>
                    <a:pt x="4149" y="3370"/>
                  </a:lnTo>
                  <a:lnTo>
                    <a:pt x="4166" y="3383"/>
                  </a:lnTo>
                  <a:lnTo>
                    <a:pt x="4180" y="3392"/>
                  </a:lnTo>
                  <a:lnTo>
                    <a:pt x="4188" y="3398"/>
                  </a:lnTo>
                  <a:lnTo>
                    <a:pt x="4281" y="3453"/>
                  </a:lnTo>
                  <a:lnTo>
                    <a:pt x="4382" y="3509"/>
                  </a:lnTo>
                  <a:lnTo>
                    <a:pt x="4452" y="3550"/>
                  </a:lnTo>
                  <a:lnTo>
                    <a:pt x="4529" y="3592"/>
                  </a:lnTo>
                  <a:lnTo>
                    <a:pt x="4611" y="3635"/>
                  </a:lnTo>
                  <a:lnTo>
                    <a:pt x="4671" y="3668"/>
                  </a:lnTo>
                  <a:lnTo>
                    <a:pt x="4722" y="3698"/>
                  </a:lnTo>
                  <a:lnTo>
                    <a:pt x="4768" y="3723"/>
                  </a:lnTo>
                  <a:lnTo>
                    <a:pt x="4805" y="3745"/>
                  </a:lnTo>
                  <a:lnTo>
                    <a:pt x="4874" y="3779"/>
                  </a:lnTo>
                  <a:lnTo>
                    <a:pt x="4932" y="3812"/>
                  </a:lnTo>
                  <a:lnTo>
                    <a:pt x="4980" y="3841"/>
                  </a:lnTo>
                  <a:lnTo>
                    <a:pt x="5020" y="3868"/>
                  </a:lnTo>
                  <a:lnTo>
                    <a:pt x="5049" y="3893"/>
                  </a:lnTo>
                  <a:lnTo>
                    <a:pt x="5070" y="3915"/>
                  </a:lnTo>
                  <a:lnTo>
                    <a:pt x="5081" y="3935"/>
                  </a:lnTo>
                  <a:lnTo>
                    <a:pt x="5087" y="3955"/>
                  </a:lnTo>
                  <a:lnTo>
                    <a:pt x="5090" y="3980"/>
                  </a:lnTo>
                  <a:lnTo>
                    <a:pt x="5091" y="4011"/>
                  </a:lnTo>
                  <a:lnTo>
                    <a:pt x="5090" y="4064"/>
                  </a:lnTo>
                  <a:lnTo>
                    <a:pt x="5082" y="4124"/>
                  </a:lnTo>
                  <a:lnTo>
                    <a:pt x="5071" y="4191"/>
                  </a:lnTo>
                  <a:lnTo>
                    <a:pt x="5056" y="4265"/>
                  </a:lnTo>
                  <a:lnTo>
                    <a:pt x="5037" y="4340"/>
                  </a:lnTo>
                  <a:lnTo>
                    <a:pt x="5018" y="4406"/>
                  </a:lnTo>
                  <a:lnTo>
                    <a:pt x="4999" y="4463"/>
                  </a:lnTo>
                  <a:lnTo>
                    <a:pt x="4979" y="4512"/>
                  </a:lnTo>
                  <a:lnTo>
                    <a:pt x="4955" y="4557"/>
                  </a:lnTo>
                  <a:lnTo>
                    <a:pt x="4923" y="4604"/>
                  </a:lnTo>
                  <a:lnTo>
                    <a:pt x="4882" y="4651"/>
                  </a:lnTo>
                  <a:lnTo>
                    <a:pt x="4832" y="4697"/>
                  </a:lnTo>
                  <a:lnTo>
                    <a:pt x="4771" y="4746"/>
                  </a:lnTo>
                  <a:lnTo>
                    <a:pt x="4702" y="4796"/>
                  </a:lnTo>
                  <a:lnTo>
                    <a:pt x="4626" y="4844"/>
                  </a:lnTo>
                  <a:lnTo>
                    <a:pt x="4538" y="4895"/>
                  </a:lnTo>
                  <a:lnTo>
                    <a:pt x="4425" y="4952"/>
                  </a:lnTo>
                  <a:lnTo>
                    <a:pt x="4313" y="4997"/>
                  </a:lnTo>
                  <a:lnTo>
                    <a:pt x="4200" y="5033"/>
                  </a:lnTo>
                  <a:lnTo>
                    <a:pt x="4088" y="5058"/>
                  </a:lnTo>
                  <a:lnTo>
                    <a:pt x="3977" y="5073"/>
                  </a:lnTo>
                  <a:lnTo>
                    <a:pt x="3866" y="5079"/>
                  </a:lnTo>
                  <a:lnTo>
                    <a:pt x="3769" y="5075"/>
                  </a:lnTo>
                  <a:lnTo>
                    <a:pt x="3676" y="5065"/>
                  </a:lnTo>
                  <a:lnTo>
                    <a:pt x="3612" y="5056"/>
                  </a:lnTo>
                  <a:lnTo>
                    <a:pt x="3542" y="5040"/>
                  </a:lnTo>
                  <a:lnTo>
                    <a:pt x="3468" y="5022"/>
                  </a:lnTo>
                  <a:lnTo>
                    <a:pt x="3414" y="5006"/>
                  </a:lnTo>
                  <a:lnTo>
                    <a:pt x="3367" y="4992"/>
                  </a:lnTo>
                  <a:lnTo>
                    <a:pt x="3328" y="4980"/>
                  </a:lnTo>
                  <a:lnTo>
                    <a:pt x="3296" y="4969"/>
                  </a:lnTo>
                  <a:lnTo>
                    <a:pt x="3270" y="4959"/>
                  </a:lnTo>
                  <a:lnTo>
                    <a:pt x="3237" y="4947"/>
                  </a:lnTo>
                  <a:lnTo>
                    <a:pt x="3196" y="4933"/>
                  </a:lnTo>
                  <a:lnTo>
                    <a:pt x="3149" y="4914"/>
                  </a:lnTo>
                  <a:lnTo>
                    <a:pt x="3095" y="4894"/>
                  </a:lnTo>
                  <a:lnTo>
                    <a:pt x="3041" y="4875"/>
                  </a:lnTo>
                  <a:lnTo>
                    <a:pt x="2998" y="4858"/>
                  </a:lnTo>
                  <a:lnTo>
                    <a:pt x="2962" y="4846"/>
                  </a:lnTo>
                  <a:lnTo>
                    <a:pt x="2935" y="4836"/>
                  </a:lnTo>
                  <a:lnTo>
                    <a:pt x="2918" y="4830"/>
                  </a:lnTo>
                  <a:lnTo>
                    <a:pt x="2779" y="4777"/>
                  </a:lnTo>
                  <a:lnTo>
                    <a:pt x="2647" y="4721"/>
                  </a:lnTo>
                  <a:lnTo>
                    <a:pt x="2521" y="4662"/>
                  </a:lnTo>
                  <a:lnTo>
                    <a:pt x="2400" y="4598"/>
                  </a:lnTo>
                  <a:lnTo>
                    <a:pt x="2285" y="4531"/>
                  </a:lnTo>
                  <a:lnTo>
                    <a:pt x="2152" y="4445"/>
                  </a:lnTo>
                  <a:lnTo>
                    <a:pt x="2019" y="4351"/>
                  </a:lnTo>
                  <a:lnTo>
                    <a:pt x="1883" y="4248"/>
                  </a:lnTo>
                  <a:lnTo>
                    <a:pt x="1747" y="4138"/>
                  </a:lnTo>
                  <a:lnTo>
                    <a:pt x="1608" y="4017"/>
                  </a:lnTo>
                  <a:lnTo>
                    <a:pt x="1468" y="3890"/>
                  </a:lnTo>
                  <a:lnTo>
                    <a:pt x="1329" y="3752"/>
                  </a:lnTo>
                  <a:lnTo>
                    <a:pt x="1192" y="3614"/>
                  </a:lnTo>
                  <a:lnTo>
                    <a:pt x="1063" y="3475"/>
                  </a:lnTo>
                  <a:lnTo>
                    <a:pt x="943" y="3336"/>
                  </a:lnTo>
                  <a:lnTo>
                    <a:pt x="832" y="3200"/>
                  </a:lnTo>
                  <a:lnTo>
                    <a:pt x="729" y="3065"/>
                  </a:lnTo>
                  <a:lnTo>
                    <a:pt x="635" y="2932"/>
                  </a:lnTo>
                  <a:lnTo>
                    <a:pt x="549" y="2800"/>
                  </a:lnTo>
                  <a:lnTo>
                    <a:pt x="482" y="2686"/>
                  </a:lnTo>
                  <a:lnTo>
                    <a:pt x="418" y="2566"/>
                  </a:lnTo>
                  <a:lnTo>
                    <a:pt x="358" y="2439"/>
                  </a:lnTo>
                  <a:lnTo>
                    <a:pt x="302" y="2307"/>
                  </a:lnTo>
                  <a:lnTo>
                    <a:pt x="249" y="2168"/>
                  </a:lnTo>
                  <a:lnTo>
                    <a:pt x="242" y="2151"/>
                  </a:lnTo>
                  <a:lnTo>
                    <a:pt x="233" y="2124"/>
                  </a:lnTo>
                  <a:lnTo>
                    <a:pt x="220" y="2089"/>
                  </a:lnTo>
                  <a:lnTo>
                    <a:pt x="203" y="2045"/>
                  </a:lnTo>
                  <a:lnTo>
                    <a:pt x="185" y="1992"/>
                  </a:lnTo>
                  <a:lnTo>
                    <a:pt x="164" y="1937"/>
                  </a:lnTo>
                  <a:lnTo>
                    <a:pt x="145" y="1890"/>
                  </a:lnTo>
                  <a:lnTo>
                    <a:pt x="131" y="1850"/>
                  </a:lnTo>
                  <a:lnTo>
                    <a:pt x="119" y="1817"/>
                  </a:lnTo>
                  <a:lnTo>
                    <a:pt x="109" y="1791"/>
                  </a:lnTo>
                  <a:lnTo>
                    <a:pt x="99" y="1759"/>
                  </a:lnTo>
                  <a:lnTo>
                    <a:pt x="88" y="1720"/>
                  </a:lnTo>
                  <a:lnTo>
                    <a:pt x="73" y="1674"/>
                  </a:lnTo>
                  <a:lnTo>
                    <a:pt x="58" y="1621"/>
                  </a:lnTo>
                  <a:lnTo>
                    <a:pt x="38" y="1546"/>
                  </a:lnTo>
                  <a:lnTo>
                    <a:pt x="23" y="1476"/>
                  </a:lnTo>
                  <a:lnTo>
                    <a:pt x="13" y="1412"/>
                  </a:lnTo>
                  <a:lnTo>
                    <a:pt x="3" y="1320"/>
                  </a:lnTo>
                  <a:lnTo>
                    <a:pt x="0" y="1223"/>
                  </a:lnTo>
                  <a:lnTo>
                    <a:pt x="5" y="1112"/>
                  </a:lnTo>
                  <a:lnTo>
                    <a:pt x="20" y="1002"/>
                  </a:lnTo>
                  <a:lnTo>
                    <a:pt x="45" y="889"/>
                  </a:lnTo>
                  <a:lnTo>
                    <a:pt x="81" y="777"/>
                  </a:lnTo>
                  <a:lnTo>
                    <a:pt x="128" y="665"/>
                  </a:lnTo>
                  <a:lnTo>
                    <a:pt x="185" y="553"/>
                  </a:lnTo>
                  <a:lnTo>
                    <a:pt x="235" y="465"/>
                  </a:lnTo>
                  <a:lnTo>
                    <a:pt x="285" y="389"/>
                  </a:lnTo>
                  <a:lnTo>
                    <a:pt x="333" y="320"/>
                  </a:lnTo>
                  <a:lnTo>
                    <a:pt x="382" y="261"/>
                  </a:lnTo>
                  <a:lnTo>
                    <a:pt x="428" y="209"/>
                  </a:lnTo>
                  <a:lnTo>
                    <a:pt x="475" y="169"/>
                  </a:lnTo>
                  <a:lnTo>
                    <a:pt x="522" y="136"/>
                  </a:lnTo>
                  <a:lnTo>
                    <a:pt x="568" y="113"/>
                  </a:lnTo>
                  <a:lnTo>
                    <a:pt x="616" y="92"/>
                  </a:lnTo>
                  <a:lnTo>
                    <a:pt x="674" y="74"/>
                  </a:lnTo>
                  <a:lnTo>
                    <a:pt x="741" y="55"/>
                  </a:lnTo>
                  <a:lnTo>
                    <a:pt x="815" y="36"/>
                  </a:lnTo>
                  <a:lnTo>
                    <a:pt x="890" y="21"/>
                  </a:lnTo>
                  <a:lnTo>
                    <a:pt x="957" y="10"/>
                  </a:lnTo>
                  <a:lnTo>
                    <a:pt x="1018" y="4"/>
                  </a:lnTo>
                  <a:lnTo>
                    <a:pt x="107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grpSp>
      <p:sp>
        <p:nvSpPr>
          <p:cNvPr id="27" name="TextBox 26">
            <a:extLst>
              <a:ext uri="{FF2B5EF4-FFF2-40B4-BE49-F238E27FC236}">
                <a16:creationId xmlns:a16="http://schemas.microsoft.com/office/drawing/2014/main" id="{E4D1B417-0689-4E49-9C92-30414CE23EDC}"/>
              </a:ext>
            </a:extLst>
          </p:cNvPr>
          <p:cNvSpPr txBox="1"/>
          <p:nvPr/>
        </p:nvSpPr>
        <p:spPr>
          <a:xfrm>
            <a:off x="674994" y="6072024"/>
            <a:ext cx="278599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hlinkClick r:id="rId4"/>
              </a:rPr>
              <a:t>www.adrnordest.ro</a:t>
            </a:r>
            <a:endPar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hlinkClick r:id="rId5"/>
              </a:rPr>
              <a:t>www.inforegionordest.ro</a:t>
            </a:r>
            <a:endPar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endParaRPr>
          </a:p>
        </p:txBody>
      </p:sp>
      <p:grpSp>
        <p:nvGrpSpPr>
          <p:cNvPr id="8" name="Group 7">
            <a:extLst>
              <a:ext uri="{FF2B5EF4-FFF2-40B4-BE49-F238E27FC236}">
                <a16:creationId xmlns:a16="http://schemas.microsoft.com/office/drawing/2014/main" id="{F6B42EBE-BCEF-4D59-BEE2-A1190EC6CB90}"/>
              </a:ext>
            </a:extLst>
          </p:cNvPr>
          <p:cNvGrpSpPr/>
          <p:nvPr/>
        </p:nvGrpSpPr>
        <p:grpSpPr>
          <a:xfrm>
            <a:off x="8647094" y="4977235"/>
            <a:ext cx="839448" cy="839448"/>
            <a:chOff x="8650989" y="4038694"/>
            <a:chExt cx="839448" cy="839448"/>
          </a:xfrm>
        </p:grpSpPr>
        <p:sp>
          <p:nvSpPr>
            <p:cNvPr id="30" name="Oval 29">
              <a:extLst>
                <a:ext uri="{FF2B5EF4-FFF2-40B4-BE49-F238E27FC236}">
                  <a16:creationId xmlns:a16="http://schemas.microsoft.com/office/drawing/2014/main" id="{F25766C1-37BD-46CF-B782-07FF9B6056FC}"/>
                </a:ext>
              </a:extLst>
            </p:cNvPr>
            <p:cNvSpPr/>
            <p:nvPr/>
          </p:nvSpPr>
          <p:spPr>
            <a:xfrm>
              <a:off x="8650989" y="4038694"/>
              <a:ext cx="839448" cy="8394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 name="Trapezoid 13">
              <a:extLst>
                <a:ext uri="{FF2B5EF4-FFF2-40B4-BE49-F238E27FC236}">
                  <a16:creationId xmlns:a16="http://schemas.microsoft.com/office/drawing/2014/main" id="{B06B68EF-838C-4459-B81A-ED5EDF531095}"/>
                </a:ext>
              </a:extLst>
            </p:cNvPr>
            <p:cNvSpPr/>
            <p:nvPr/>
          </p:nvSpPr>
          <p:spPr>
            <a:xfrm>
              <a:off x="8805791" y="4206119"/>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Segoe UI Light" panose="020B0502040204020203" pitchFamily="34" charset="0"/>
                <a:ea typeface="맑은 고딕" panose="020B0503020000020004" pitchFamily="34" charset="-127"/>
                <a:cs typeface="Segoe UI Light" panose="020B0502040204020203" pitchFamily="34" charset="0"/>
              </a:endParaRPr>
            </a:p>
          </p:txBody>
        </p:sp>
      </p:grpSp>
      <p:grpSp>
        <p:nvGrpSpPr>
          <p:cNvPr id="7" name="Group 6">
            <a:extLst>
              <a:ext uri="{FF2B5EF4-FFF2-40B4-BE49-F238E27FC236}">
                <a16:creationId xmlns:a16="http://schemas.microsoft.com/office/drawing/2014/main" id="{D2415C0E-35B6-4002-B822-5924309971AF}"/>
              </a:ext>
            </a:extLst>
          </p:cNvPr>
          <p:cNvGrpSpPr/>
          <p:nvPr/>
        </p:nvGrpSpPr>
        <p:grpSpPr>
          <a:xfrm>
            <a:off x="6085152" y="4960126"/>
            <a:ext cx="2377517" cy="839448"/>
            <a:chOff x="718795" y="3906018"/>
            <a:chExt cx="2377517" cy="839448"/>
          </a:xfrm>
        </p:grpSpPr>
        <p:sp>
          <p:nvSpPr>
            <p:cNvPr id="23" name="TextBox 22"/>
            <p:cNvSpPr txBox="1"/>
            <p:nvPr/>
          </p:nvSpPr>
          <p:spPr>
            <a:xfrm>
              <a:off x="1739555" y="4127688"/>
              <a:ext cx="1356757" cy="338554"/>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o-RO"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0233 218.07</a:t>
              </a:r>
              <a:r>
                <a:rPr kumimoji="0" lang="en-US" sz="1600" b="0" i="0" u="none" strike="noStrike" kern="1200" cap="none" spc="0" normalizeH="0" baseline="0" noProof="0" dirty="0">
                  <a:ln>
                    <a:noFill/>
                  </a:ln>
                  <a:solidFill>
                    <a:srgbClr val="44546A"/>
                  </a:solidFill>
                  <a:effectLst/>
                  <a:uLnTx/>
                  <a:uFillTx/>
                  <a:latin typeface="Segoe UI Light" panose="020B0502040204020203" pitchFamily="34" charset="0"/>
                  <a:ea typeface="+mn-ea"/>
                  <a:cs typeface="Segoe UI Light" panose="020B0502040204020203" pitchFamily="34" charset="0"/>
                </a:rPr>
                <a:t>2</a:t>
              </a:r>
            </a:p>
          </p:txBody>
        </p:sp>
        <p:grpSp>
          <p:nvGrpSpPr>
            <p:cNvPr id="6" name="Group 5">
              <a:extLst>
                <a:ext uri="{FF2B5EF4-FFF2-40B4-BE49-F238E27FC236}">
                  <a16:creationId xmlns:a16="http://schemas.microsoft.com/office/drawing/2014/main" id="{37B5FD2E-FC7C-4164-A894-5B41E3BEBB46}"/>
                </a:ext>
              </a:extLst>
            </p:cNvPr>
            <p:cNvGrpSpPr/>
            <p:nvPr/>
          </p:nvGrpSpPr>
          <p:grpSpPr>
            <a:xfrm>
              <a:off x="718795" y="3906018"/>
              <a:ext cx="839448" cy="839448"/>
              <a:chOff x="718795" y="3906018"/>
              <a:chExt cx="839448" cy="839448"/>
            </a:xfrm>
          </p:grpSpPr>
          <p:sp>
            <p:nvSpPr>
              <p:cNvPr id="4" name="Oval 3"/>
              <p:cNvSpPr/>
              <p:nvPr/>
            </p:nvSpPr>
            <p:spPr>
              <a:xfrm>
                <a:off x="718795" y="3906018"/>
                <a:ext cx="839448" cy="83944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32" name="Rounded Rectangle 6">
                <a:extLst>
                  <a:ext uri="{FF2B5EF4-FFF2-40B4-BE49-F238E27FC236}">
                    <a16:creationId xmlns:a16="http://schemas.microsoft.com/office/drawing/2014/main" id="{20D4915C-36F3-4335-8C5E-572E4E4351C3}"/>
                  </a:ext>
                </a:extLst>
              </p:cNvPr>
              <p:cNvSpPr/>
              <p:nvPr/>
            </p:nvSpPr>
            <p:spPr>
              <a:xfrm>
                <a:off x="882711" y="4054038"/>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44546A"/>
                  </a:solidFill>
                  <a:effectLst/>
                  <a:uLnTx/>
                  <a:uFillTx/>
                  <a:latin typeface="Segoe UI Light" panose="020B0502040204020203" pitchFamily="34" charset="0"/>
                  <a:ea typeface="맑은 고딕" panose="020B0503020000020004" pitchFamily="34" charset="-127"/>
                  <a:cs typeface="Segoe UI Light" panose="020B0502040204020203" pitchFamily="34" charset="0"/>
                </a:endParaRPr>
              </a:p>
            </p:txBody>
          </p:sp>
        </p:grpSp>
      </p:grpSp>
      <p:sp>
        <p:nvSpPr>
          <p:cNvPr id="35" name="Text Placeholder 16">
            <a:extLst>
              <a:ext uri="{FF2B5EF4-FFF2-40B4-BE49-F238E27FC236}">
                <a16:creationId xmlns:a16="http://schemas.microsoft.com/office/drawing/2014/main" id="{FC926B1B-1F2C-4639-BB72-B54EC15EDF7E}"/>
              </a:ext>
            </a:extLst>
          </p:cNvPr>
          <p:cNvSpPr txBox="1">
            <a:spLocks/>
          </p:cNvSpPr>
          <p:nvPr/>
        </p:nvSpPr>
        <p:spPr>
          <a:xfrm>
            <a:off x="9585175" y="5200039"/>
            <a:ext cx="2572434" cy="557054"/>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hlinkClick r:id="rId6"/>
              </a:rPr>
              <a:t>adrnordest@adrnordest.ro</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5" name="Rounded Rectangle 8">
            <a:extLst>
              <a:ext uri="{FF2B5EF4-FFF2-40B4-BE49-F238E27FC236}">
                <a16:creationId xmlns:a16="http://schemas.microsoft.com/office/drawing/2014/main" id="{A8A15B02-9F3D-4B91-9808-20E10212928F}"/>
              </a:ext>
            </a:extLst>
          </p:cNvPr>
          <p:cNvSpPr/>
          <p:nvPr/>
        </p:nvSpPr>
        <p:spPr>
          <a:xfrm>
            <a:off x="6934106" y="6225194"/>
            <a:ext cx="360000" cy="360000"/>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rgbClr val="0173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Segoe UI Light" panose="020B0502040204020203" pitchFamily="34" charset="0"/>
              <a:ea typeface="맑은 고딕" panose="020B0503020000020004" pitchFamily="34" charset="-127"/>
              <a:cs typeface="Segoe UI Light" panose="020B0502040204020203" pitchFamily="34" charset="0"/>
            </a:endParaRPr>
          </a:p>
        </p:txBody>
      </p:sp>
      <p:sp>
        <p:nvSpPr>
          <p:cNvPr id="26" name="Rounded Rectangle 3">
            <a:extLst>
              <a:ext uri="{FF2B5EF4-FFF2-40B4-BE49-F238E27FC236}">
                <a16:creationId xmlns:a16="http://schemas.microsoft.com/office/drawing/2014/main" id="{64B88E3C-B603-4414-866A-E1E9BE0EA8EA}"/>
              </a:ext>
            </a:extLst>
          </p:cNvPr>
          <p:cNvSpPr>
            <a:spLocks noChangeAspect="1"/>
          </p:cNvSpPr>
          <p:nvPr/>
        </p:nvSpPr>
        <p:spPr>
          <a:xfrm>
            <a:off x="9451306" y="6228583"/>
            <a:ext cx="360000" cy="360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2F4F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Segoe UI Light" panose="020B0502040204020203" pitchFamily="34" charset="0"/>
              <a:ea typeface="맑은 고딕" panose="020B0503020000020004" pitchFamily="34" charset="-127"/>
              <a:cs typeface="Segoe UI Light" panose="020B0502040204020203" pitchFamily="34" charset="0"/>
            </a:endParaRPr>
          </a:p>
        </p:txBody>
      </p:sp>
      <p:sp>
        <p:nvSpPr>
          <p:cNvPr id="28" name="TextBox 27">
            <a:extLst>
              <a:ext uri="{FF2B5EF4-FFF2-40B4-BE49-F238E27FC236}">
                <a16:creationId xmlns:a16="http://schemas.microsoft.com/office/drawing/2014/main" id="{FA14CB48-2BD7-4901-81CC-AE7E5BE98F1C}"/>
              </a:ext>
            </a:extLst>
          </p:cNvPr>
          <p:cNvSpPr txBox="1"/>
          <p:nvPr/>
        </p:nvSpPr>
        <p:spPr>
          <a:xfrm>
            <a:off x="7318998" y="6249490"/>
            <a:ext cx="21354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hlinkClick r:id="rId7"/>
              </a:rPr>
              <a:t>company/adrnordest</a:t>
            </a:r>
            <a:endPar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endParaRPr>
          </a:p>
        </p:txBody>
      </p:sp>
      <p:sp>
        <p:nvSpPr>
          <p:cNvPr id="29" name="TextBox 28">
            <a:extLst>
              <a:ext uri="{FF2B5EF4-FFF2-40B4-BE49-F238E27FC236}">
                <a16:creationId xmlns:a16="http://schemas.microsoft.com/office/drawing/2014/main" id="{F544296A-ADCD-4FBD-A264-ED3E9EDB0262}"/>
              </a:ext>
            </a:extLst>
          </p:cNvPr>
          <p:cNvSpPr txBox="1"/>
          <p:nvPr/>
        </p:nvSpPr>
        <p:spPr>
          <a:xfrm>
            <a:off x="9833097" y="6246640"/>
            <a:ext cx="21354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hlinkClick r:id="rId8"/>
              </a:rPr>
              <a:t>adrnordest</a:t>
            </a:r>
            <a:endParaRPr kumimoji="0" lang="en-IN" sz="16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endParaRPr>
          </a:p>
        </p:txBody>
      </p:sp>
      <p:grpSp>
        <p:nvGrpSpPr>
          <p:cNvPr id="3" name="SlideModel shp452">
            <a:extLst>
              <a:ext uri="{FF2B5EF4-FFF2-40B4-BE49-F238E27FC236}">
                <a16:creationId xmlns:a16="http://schemas.microsoft.com/office/drawing/2014/main" id="{BC3A5EC4-7A98-0862-9665-3A2036B9B1B1}"/>
              </a:ext>
            </a:extLst>
          </p:cNvPr>
          <p:cNvGrpSpPr/>
          <p:nvPr/>
        </p:nvGrpSpPr>
        <p:grpSpPr>
          <a:xfrm>
            <a:off x="246945" y="3728013"/>
            <a:ext cx="282693" cy="742795"/>
            <a:chOff x="8960167" y="4285297"/>
            <a:chExt cx="186689" cy="490537"/>
          </a:xfrm>
          <a:solidFill>
            <a:srgbClr val="44546A"/>
          </a:solidFill>
        </p:grpSpPr>
        <p:grpSp>
          <p:nvGrpSpPr>
            <p:cNvPr id="9" name="Graphic 2">
              <a:extLst>
                <a:ext uri="{FF2B5EF4-FFF2-40B4-BE49-F238E27FC236}">
                  <a16:creationId xmlns:a16="http://schemas.microsoft.com/office/drawing/2014/main" id="{2C9DAC72-3FE3-B4DC-01A7-50E9EC62BBA5}"/>
                </a:ext>
              </a:extLst>
            </p:cNvPr>
            <p:cNvGrpSpPr/>
            <p:nvPr/>
          </p:nvGrpSpPr>
          <p:grpSpPr>
            <a:xfrm>
              <a:off x="9098280" y="4285297"/>
              <a:ext cx="48577" cy="490537"/>
              <a:chOff x="9098280" y="4285297"/>
              <a:chExt cx="48577" cy="490537"/>
            </a:xfrm>
            <a:grpFill/>
          </p:grpSpPr>
          <p:sp>
            <p:nvSpPr>
              <p:cNvPr id="16" name="SliModel Group shp453">
                <a:extLst>
                  <a:ext uri="{FF2B5EF4-FFF2-40B4-BE49-F238E27FC236}">
                    <a16:creationId xmlns:a16="http://schemas.microsoft.com/office/drawing/2014/main" id="{5B447FA4-FFB5-8355-3163-2838EA887F48}"/>
                  </a:ext>
                </a:extLst>
              </p:cNvPr>
              <p:cNvSpPr/>
              <p:nvPr/>
            </p:nvSpPr>
            <p:spPr>
              <a:xfrm>
                <a:off x="9098280" y="4285297"/>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7" name="SliModel Group shp454">
                <a:extLst>
                  <a:ext uri="{FF2B5EF4-FFF2-40B4-BE49-F238E27FC236}">
                    <a16:creationId xmlns:a16="http://schemas.microsoft.com/office/drawing/2014/main" id="{E264F3E3-782D-6D8C-4EF9-B22B940094F4}"/>
                  </a:ext>
                </a:extLst>
              </p:cNvPr>
              <p:cNvSpPr/>
              <p:nvPr/>
            </p:nvSpPr>
            <p:spPr>
              <a:xfrm>
                <a:off x="9098280" y="4432934"/>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9" name="SliModel Group shp455">
                <a:extLst>
                  <a:ext uri="{FF2B5EF4-FFF2-40B4-BE49-F238E27FC236}">
                    <a16:creationId xmlns:a16="http://schemas.microsoft.com/office/drawing/2014/main" id="{5A328310-4BA3-D052-FAEA-F9D1E76115E1}"/>
                  </a:ext>
                </a:extLst>
              </p:cNvPr>
              <p:cNvSpPr/>
              <p:nvPr/>
            </p:nvSpPr>
            <p:spPr>
              <a:xfrm>
                <a:off x="9098280" y="458057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1" name="SliModel Group shp456">
                <a:extLst>
                  <a:ext uri="{FF2B5EF4-FFF2-40B4-BE49-F238E27FC236}">
                    <a16:creationId xmlns:a16="http://schemas.microsoft.com/office/drawing/2014/main" id="{20ADA9F0-0A37-76DF-03CE-B97D08642A38}"/>
                  </a:ext>
                </a:extLst>
              </p:cNvPr>
              <p:cNvSpPr/>
              <p:nvPr/>
            </p:nvSpPr>
            <p:spPr>
              <a:xfrm>
                <a:off x="9099232" y="4728210"/>
                <a:ext cx="47625" cy="47625"/>
              </a:xfrm>
              <a:custGeom>
                <a:avLst/>
                <a:gdLst>
                  <a:gd name="connsiteX0" fmla="*/ 47625 w 47625"/>
                  <a:gd name="connsiteY0" fmla="*/ 23812 h 47625"/>
                  <a:gd name="connsiteX1" fmla="*/ 23812 w 47625"/>
                  <a:gd name="connsiteY1" fmla="*/ 47625 h 47625"/>
                  <a:gd name="connsiteX2" fmla="*/ 0 w 47625"/>
                  <a:gd name="connsiteY2" fmla="*/ 23812 h 47625"/>
                  <a:gd name="connsiteX3" fmla="*/ 23812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2" y="47625"/>
                    </a:cubicBezTo>
                    <a:cubicBezTo>
                      <a:pt x="10661" y="47625"/>
                      <a:pt x="0" y="36964"/>
                      <a:pt x="0" y="23812"/>
                    </a:cubicBezTo>
                    <a:cubicBezTo>
                      <a:pt x="0" y="10661"/>
                      <a:pt x="10661" y="0"/>
                      <a:pt x="23812" y="0"/>
                    </a:cubicBezTo>
                    <a:cubicBezTo>
                      <a:pt x="36964" y="0"/>
                      <a:pt x="47625" y="10661"/>
                      <a:pt x="47625" y="2381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grpSp>
        <p:grpSp>
          <p:nvGrpSpPr>
            <p:cNvPr id="11" name="Graphic 2">
              <a:extLst>
                <a:ext uri="{FF2B5EF4-FFF2-40B4-BE49-F238E27FC236}">
                  <a16:creationId xmlns:a16="http://schemas.microsoft.com/office/drawing/2014/main" id="{08F0CB8E-099B-448F-E86C-5C4D0609C353}"/>
                </a:ext>
              </a:extLst>
            </p:cNvPr>
            <p:cNvGrpSpPr/>
            <p:nvPr/>
          </p:nvGrpSpPr>
          <p:grpSpPr>
            <a:xfrm>
              <a:off x="8960167" y="4285297"/>
              <a:ext cx="48577" cy="490537"/>
              <a:chOff x="8960167" y="4285297"/>
              <a:chExt cx="48577" cy="490537"/>
            </a:xfrm>
            <a:grpFill/>
          </p:grpSpPr>
          <p:sp>
            <p:nvSpPr>
              <p:cNvPr id="12" name="SliModel Group shp457">
                <a:extLst>
                  <a:ext uri="{FF2B5EF4-FFF2-40B4-BE49-F238E27FC236}">
                    <a16:creationId xmlns:a16="http://schemas.microsoft.com/office/drawing/2014/main" id="{8271C29D-0F2B-2FEC-3ACF-2D717F1AE2F7}"/>
                  </a:ext>
                </a:extLst>
              </p:cNvPr>
              <p:cNvSpPr/>
              <p:nvPr/>
            </p:nvSpPr>
            <p:spPr>
              <a:xfrm>
                <a:off x="8960167" y="4285297"/>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3" name="SliModel Group shp458">
                <a:extLst>
                  <a:ext uri="{FF2B5EF4-FFF2-40B4-BE49-F238E27FC236}">
                    <a16:creationId xmlns:a16="http://schemas.microsoft.com/office/drawing/2014/main" id="{544A8CC6-5C27-98CE-9523-D4CA458B319C}"/>
                  </a:ext>
                </a:extLst>
              </p:cNvPr>
              <p:cNvSpPr/>
              <p:nvPr/>
            </p:nvSpPr>
            <p:spPr>
              <a:xfrm>
                <a:off x="8960167" y="4432934"/>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4" name="SliModel Group shp459">
                <a:extLst>
                  <a:ext uri="{FF2B5EF4-FFF2-40B4-BE49-F238E27FC236}">
                    <a16:creationId xmlns:a16="http://schemas.microsoft.com/office/drawing/2014/main" id="{131A0031-5FD4-E701-09F6-2C14D78A7BF8}"/>
                  </a:ext>
                </a:extLst>
              </p:cNvPr>
              <p:cNvSpPr/>
              <p:nvPr/>
            </p:nvSpPr>
            <p:spPr>
              <a:xfrm>
                <a:off x="8960167" y="458057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7147"/>
                      <a:pt x="37147" y="47625"/>
                      <a:pt x="23813" y="47625"/>
                    </a:cubicBezTo>
                    <a:cubicBezTo>
                      <a:pt x="10477" y="47625"/>
                      <a:pt x="0" y="37147"/>
                      <a:pt x="0" y="23813"/>
                    </a:cubicBezTo>
                    <a:cubicBezTo>
                      <a:pt x="0" y="10478"/>
                      <a:pt x="10477" y="0"/>
                      <a:pt x="23813" y="0"/>
                    </a:cubicBezTo>
                    <a:cubicBezTo>
                      <a:pt x="37147" y="0"/>
                      <a:pt x="47625" y="10478"/>
                      <a:pt x="47625" y="2381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5" name="SliModel Group shp460">
                <a:extLst>
                  <a:ext uri="{FF2B5EF4-FFF2-40B4-BE49-F238E27FC236}">
                    <a16:creationId xmlns:a16="http://schemas.microsoft.com/office/drawing/2014/main" id="{DB0A405E-C1EE-13B5-B298-9B2914A87CF7}"/>
                  </a:ext>
                </a:extLst>
              </p:cNvPr>
              <p:cNvSpPr/>
              <p:nvPr/>
            </p:nvSpPr>
            <p:spPr>
              <a:xfrm>
                <a:off x="8961120" y="4728210"/>
                <a:ext cx="47625" cy="47625"/>
              </a:xfrm>
              <a:custGeom>
                <a:avLst/>
                <a:gdLst>
                  <a:gd name="connsiteX0" fmla="*/ 47625 w 47625"/>
                  <a:gd name="connsiteY0" fmla="*/ 23812 h 47625"/>
                  <a:gd name="connsiteX1" fmla="*/ 23812 w 47625"/>
                  <a:gd name="connsiteY1" fmla="*/ 47625 h 47625"/>
                  <a:gd name="connsiteX2" fmla="*/ 0 w 47625"/>
                  <a:gd name="connsiteY2" fmla="*/ 23812 h 47625"/>
                  <a:gd name="connsiteX3" fmla="*/ 23812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2" y="47625"/>
                    </a:cubicBezTo>
                    <a:cubicBezTo>
                      <a:pt x="10661" y="47625"/>
                      <a:pt x="0" y="36964"/>
                      <a:pt x="0" y="23812"/>
                    </a:cubicBezTo>
                    <a:cubicBezTo>
                      <a:pt x="0" y="10661"/>
                      <a:pt x="10661" y="0"/>
                      <a:pt x="23812" y="0"/>
                    </a:cubicBezTo>
                    <a:cubicBezTo>
                      <a:pt x="36964" y="0"/>
                      <a:pt x="47625" y="10661"/>
                      <a:pt x="47625" y="2381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grpSp>
      </p:grpSp>
      <p:pic>
        <p:nvPicPr>
          <p:cNvPr id="40" name="Picture 39">
            <a:extLst>
              <a:ext uri="{FF2B5EF4-FFF2-40B4-BE49-F238E27FC236}">
                <a16:creationId xmlns:a16="http://schemas.microsoft.com/office/drawing/2014/main" id="{4106A088-8F7A-E2D3-2266-72C76F9E71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5649" y="-7620"/>
            <a:ext cx="1607494" cy="1249680"/>
          </a:xfrm>
          <a:prstGeom prst="rect">
            <a:avLst/>
          </a:prstGeom>
        </p:spPr>
      </p:pic>
    </p:spTree>
    <p:extLst>
      <p:ext uri="{BB962C8B-B14F-4D97-AF65-F5344CB8AC3E}">
        <p14:creationId xmlns:p14="http://schemas.microsoft.com/office/powerpoint/2010/main" val="2119485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positibaren zenbakiaren leku-marka 1">
            <a:extLst>
              <a:ext uri="{FF2B5EF4-FFF2-40B4-BE49-F238E27FC236}">
                <a16:creationId xmlns:a16="http://schemas.microsoft.com/office/drawing/2014/main" id="{EB759F40-888B-CA8D-346C-1810A087F7AC}"/>
              </a:ext>
            </a:extLst>
          </p:cNvPr>
          <p:cNvSpPr>
            <a:spLocks noGrp="1"/>
          </p:cNvSpPr>
          <p:nvPr>
            <p:ph type="sldNum" sz="quarter" idx="12"/>
          </p:nvPr>
        </p:nvSpPr>
        <p:spPr/>
        <p:txBody>
          <a:bodyPr/>
          <a:lstStyle/>
          <a:p>
            <a:pPr defTabSz="548640" fontAlgn="base">
              <a:spcBef>
                <a:spcPct val="0"/>
              </a:spcBef>
              <a:spcAft>
                <a:spcPct val="0"/>
              </a:spcAft>
              <a:defRPr/>
            </a:pPr>
            <a:fld id="{8503132C-FBB4-A549-BBDF-F6241E340733}" type="slidenum">
              <a:rPr lang="es-ES">
                <a:latin typeface="Calibri" charset="0"/>
              </a:rPr>
              <a:pPr defTabSz="548640" fontAlgn="base">
                <a:spcBef>
                  <a:spcPct val="0"/>
                </a:spcBef>
                <a:spcAft>
                  <a:spcPct val="0"/>
                </a:spcAft>
                <a:defRPr/>
              </a:pPr>
              <a:t>16</a:t>
            </a:fld>
            <a:endParaRPr lang="es-ES">
              <a:latin typeface="Calibri" charset="0"/>
            </a:endParaRPr>
          </a:p>
        </p:txBody>
      </p:sp>
      <p:grpSp>
        <p:nvGrpSpPr>
          <p:cNvPr id="15" name="Grupo 3">
            <a:extLst>
              <a:ext uri="{FF2B5EF4-FFF2-40B4-BE49-F238E27FC236}">
                <a16:creationId xmlns:a16="http://schemas.microsoft.com/office/drawing/2014/main" id="{49D3D447-C47F-D6F1-39CF-52DFB38E4519}"/>
              </a:ext>
            </a:extLst>
          </p:cNvPr>
          <p:cNvGrpSpPr/>
          <p:nvPr/>
        </p:nvGrpSpPr>
        <p:grpSpPr>
          <a:xfrm>
            <a:off x="2539807" y="1442718"/>
            <a:ext cx="3938531" cy="2528296"/>
            <a:chOff x="945660" y="1181100"/>
            <a:chExt cx="7237049" cy="4496501"/>
          </a:xfrm>
        </p:grpSpPr>
        <p:pic>
          <p:nvPicPr>
            <p:cNvPr id="16" name="Imagen 6">
              <a:extLst>
                <a:ext uri="{FF2B5EF4-FFF2-40B4-BE49-F238E27FC236}">
                  <a16:creationId xmlns:a16="http://schemas.microsoft.com/office/drawing/2014/main" id="{0DBC455B-36EB-7CA0-420D-7B4EF5F6ABAC}"/>
                </a:ext>
              </a:extLst>
            </p:cNvPr>
            <p:cNvPicPr>
              <a:picLocks noChangeAspect="1"/>
            </p:cNvPicPr>
            <p:nvPr/>
          </p:nvPicPr>
          <p:blipFill rotWithShape="1">
            <a:blip r:embed="rId2"/>
            <a:srcRect t="5066" r="1229"/>
            <a:stretch/>
          </p:blipFill>
          <p:spPr>
            <a:xfrm>
              <a:off x="945660" y="1181100"/>
              <a:ext cx="7237049" cy="4496501"/>
            </a:xfrm>
            <a:prstGeom prst="rect">
              <a:avLst/>
            </a:prstGeom>
          </p:spPr>
        </p:pic>
        <p:sp>
          <p:nvSpPr>
            <p:cNvPr id="17" name="CuadroTexto 1">
              <a:extLst>
                <a:ext uri="{FF2B5EF4-FFF2-40B4-BE49-F238E27FC236}">
                  <a16:creationId xmlns:a16="http://schemas.microsoft.com/office/drawing/2014/main" id="{CBA3AE93-ABC7-5C56-812C-306CFB9769F2}"/>
                </a:ext>
              </a:extLst>
            </p:cNvPr>
            <p:cNvSpPr txBox="1"/>
            <p:nvPr/>
          </p:nvSpPr>
          <p:spPr>
            <a:xfrm>
              <a:off x="3438101" y="3983901"/>
              <a:ext cx="900261" cy="476214"/>
            </a:xfrm>
            <a:prstGeom prst="rect">
              <a:avLst/>
            </a:prstGeom>
            <a:solidFill>
              <a:schemeClr val="bg1"/>
            </a:solidFill>
          </p:spPr>
          <p:txBody>
            <a:bodyPr wrap="none" lIns="43200" rIns="86400" rtlCol="0">
              <a:spAutoFit/>
            </a:bodyPr>
            <a:lstStyle/>
            <a:p>
              <a:pPr defTabSz="548640" fontAlgn="base">
                <a:spcBef>
                  <a:spcPct val="0"/>
                </a:spcBef>
                <a:spcAft>
                  <a:spcPct val="0"/>
                </a:spcAft>
              </a:pPr>
              <a:r>
                <a:rPr lang="es-ES" sz="1140" b="1" dirty="0">
                  <a:solidFill>
                    <a:srgbClr val="4F81BD">
                      <a:lumMod val="75000"/>
                    </a:srgbClr>
                  </a:solidFill>
                  <a:latin typeface="Arial" panose="020B0604020202020204" pitchFamily="34" charset="0"/>
                  <a:cs typeface="Arial" panose="020B0604020202020204" pitchFamily="34" charset="0"/>
                </a:rPr>
                <a:t>Food</a:t>
              </a:r>
            </a:p>
          </p:txBody>
        </p:sp>
      </p:grpSp>
      <p:sp>
        <p:nvSpPr>
          <p:cNvPr id="19" name="TestuKoadroa 18">
            <a:extLst>
              <a:ext uri="{FF2B5EF4-FFF2-40B4-BE49-F238E27FC236}">
                <a16:creationId xmlns:a16="http://schemas.microsoft.com/office/drawing/2014/main" id="{DDD6DB51-1926-E278-FE1B-A45D21CBA9A9}"/>
              </a:ext>
            </a:extLst>
          </p:cNvPr>
          <p:cNvSpPr txBox="1"/>
          <p:nvPr/>
        </p:nvSpPr>
        <p:spPr>
          <a:xfrm>
            <a:off x="1055070" y="1105950"/>
            <a:ext cx="5486400" cy="313932"/>
          </a:xfrm>
          <a:prstGeom prst="rect">
            <a:avLst/>
          </a:prstGeom>
          <a:noFill/>
        </p:spPr>
        <p:txBody>
          <a:bodyPr wrap="square">
            <a:spAutoFit/>
          </a:bodyPr>
          <a:lstStyle/>
          <a:p>
            <a:pPr defTabSz="548640" fontAlgn="base">
              <a:spcBef>
                <a:spcPct val="0"/>
              </a:spcBef>
              <a:spcAft>
                <a:spcPct val="0"/>
              </a:spcAft>
            </a:pPr>
            <a:r>
              <a:rPr lang="en-GB" sz="1440" b="1" dirty="0">
                <a:solidFill>
                  <a:prstClr val="black"/>
                </a:solidFill>
                <a:latin typeface="Calibri" charset="0"/>
              </a:rPr>
              <a:t>Basque RIS3 and Basque R&amp;D&amp;I ecosystem </a:t>
            </a:r>
            <a:endParaRPr lang="es-ES" sz="1440" b="1" dirty="0">
              <a:solidFill>
                <a:prstClr val="black"/>
              </a:solidFill>
              <a:latin typeface="Calibri" charset="0"/>
            </a:endParaRPr>
          </a:p>
        </p:txBody>
      </p:sp>
      <p:pic>
        <p:nvPicPr>
          <p:cNvPr id="58" name="Imagen 5">
            <a:extLst>
              <a:ext uri="{FF2B5EF4-FFF2-40B4-BE49-F238E27FC236}">
                <a16:creationId xmlns:a16="http://schemas.microsoft.com/office/drawing/2014/main" id="{426F2E9A-DF87-C099-92C5-3F754209CA6F}"/>
              </a:ext>
            </a:extLst>
          </p:cNvPr>
          <p:cNvPicPr>
            <a:picLocks noChangeAspect="1"/>
          </p:cNvPicPr>
          <p:nvPr/>
        </p:nvPicPr>
        <p:blipFill rotWithShape="1">
          <a:blip r:embed="rId3"/>
          <a:srcRect l="2745" r="4370"/>
          <a:stretch/>
        </p:blipFill>
        <p:spPr>
          <a:xfrm>
            <a:off x="8217088" y="4354980"/>
            <a:ext cx="3091997" cy="2520643"/>
          </a:xfrm>
          <a:prstGeom prst="rect">
            <a:avLst/>
          </a:prstGeom>
        </p:spPr>
      </p:pic>
      <p:grpSp>
        <p:nvGrpSpPr>
          <p:cNvPr id="60" name="Elkartu 59">
            <a:extLst>
              <a:ext uri="{FF2B5EF4-FFF2-40B4-BE49-F238E27FC236}">
                <a16:creationId xmlns:a16="http://schemas.microsoft.com/office/drawing/2014/main" id="{6374BF92-520A-E2E8-27F9-836E62521751}"/>
              </a:ext>
            </a:extLst>
          </p:cNvPr>
          <p:cNvGrpSpPr/>
          <p:nvPr/>
        </p:nvGrpSpPr>
        <p:grpSpPr>
          <a:xfrm>
            <a:off x="8627502" y="1312332"/>
            <a:ext cx="2509429" cy="2912429"/>
            <a:chOff x="6156110" y="1093610"/>
            <a:chExt cx="2091191" cy="2427024"/>
          </a:xfrm>
        </p:grpSpPr>
        <p:sp>
          <p:nvSpPr>
            <p:cNvPr id="7" name="Laukizuzen biribildua 15">
              <a:extLst>
                <a:ext uri="{FF2B5EF4-FFF2-40B4-BE49-F238E27FC236}">
                  <a16:creationId xmlns:a16="http://schemas.microsoft.com/office/drawing/2014/main" id="{0BDCFE26-6CFB-95B7-CCAB-038AE745C1C9}"/>
                </a:ext>
              </a:extLst>
            </p:cNvPr>
            <p:cNvSpPr/>
            <p:nvPr/>
          </p:nvSpPr>
          <p:spPr>
            <a:xfrm>
              <a:off x="6156110" y="1093610"/>
              <a:ext cx="1908628" cy="7663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u-ES" sz="1260">
                <a:solidFill>
                  <a:prstClr val="white"/>
                </a:solidFill>
                <a:latin typeface="Calibri"/>
              </a:endParaRPr>
            </a:p>
          </p:txBody>
        </p:sp>
        <p:sp>
          <p:nvSpPr>
            <p:cNvPr id="5" name="TestuKoadroa 4">
              <a:extLst>
                <a:ext uri="{FF2B5EF4-FFF2-40B4-BE49-F238E27FC236}">
                  <a16:creationId xmlns:a16="http://schemas.microsoft.com/office/drawing/2014/main" id="{9BCF7BD9-433F-55A2-628F-2A6579540AC8}"/>
                </a:ext>
              </a:extLst>
            </p:cNvPr>
            <p:cNvSpPr txBox="1"/>
            <p:nvPr/>
          </p:nvSpPr>
          <p:spPr>
            <a:xfrm>
              <a:off x="6209551" y="1202265"/>
              <a:ext cx="2037750" cy="1061829"/>
            </a:xfrm>
            <a:prstGeom prst="rect">
              <a:avLst/>
            </a:prstGeom>
            <a:noFill/>
          </p:spPr>
          <p:txBody>
            <a:bodyPr wrap="square" rtlCol="0">
              <a:spAutoFit/>
            </a:bodyPr>
            <a:lstStyle/>
            <a:p>
              <a:pPr defTabSz="548640" fontAlgn="base">
                <a:spcBef>
                  <a:spcPct val="0"/>
                </a:spcBef>
                <a:spcAft>
                  <a:spcPct val="0"/>
                </a:spcAft>
              </a:pPr>
              <a:r>
                <a:rPr lang="en-US" sz="960" b="1" dirty="0">
                  <a:solidFill>
                    <a:prstClr val="black"/>
                  </a:solidFill>
                  <a:latin typeface="Calibri" charset="0"/>
                </a:rPr>
                <a:t>Surface area: </a:t>
              </a:r>
              <a:r>
                <a:rPr lang="en-US" sz="960" dirty="0">
                  <a:solidFill>
                    <a:prstClr val="black"/>
                  </a:solidFill>
                  <a:latin typeface="Calibri" charset="0"/>
                </a:rPr>
                <a:t>7,234 km</a:t>
              </a:r>
              <a:r>
                <a:rPr lang="en-US" sz="960" baseline="30000" dirty="0">
                  <a:solidFill>
                    <a:prstClr val="black"/>
                  </a:solidFill>
                  <a:latin typeface="Calibri" charset="0"/>
                </a:rPr>
                <a:t>2</a:t>
              </a:r>
            </a:p>
            <a:p>
              <a:pPr defTabSz="548640" fontAlgn="base">
                <a:spcBef>
                  <a:spcPct val="0"/>
                </a:spcBef>
                <a:spcAft>
                  <a:spcPct val="0"/>
                </a:spcAft>
              </a:pPr>
              <a:r>
                <a:rPr lang="en-US" sz="960" b="1" dirty="0">
                  <a:solidFill>
                    <a:prstClr val="black"/>
                  </a:solidFill>
                  <a:latin typeface="Calibri" charset="0"/>
                </a:rPr>
                <a:t>Inhabitants: </a:t>
              </a:r>
              <a:r>
                <a:rPr lang="en-US" sz="960" dirty="0">
                  <a:solidFill>
                    <a:prstClr val="black"/>
                  </a:solidFill>
                  <a:latin typeface="Calibri" charset="0"/>
                </a:rPr>
                <a:t>2,180,449</a:t>
              </a:r>
            </a:p>
            <a:p>
              <a:pPr defTabSz="548640" fontAlgn="base">
                <a:spcBef>
                  <a:spcPct val="0"/>
                </a:spcBef>
                <a:spcAft>
                  <a:spcPct val="0"/>
                </a:spcAft>
              </a:pPr>
              <a:r>
                <a:rPr lang="en-US" sz="960" b="1" dirty="0">
                  <a:solidFill>
                    <a:prstClr val="black"/>
                  </a:solidFill>
                  <a:latin typeface="Calibri" charset="0"/>
                </a:rPr>
                <a:t>Population density: </a:t>
              </a:r>
              <a:r>
                <a:rPr lang="en-US" sz="960" dirty="0">
                  <a:solidFill>
                    <a:prstClr val="black"/>
                  </a:solidFill>
                  <a:latin typeface="Calibri" charset="0"/>
                </a:rPr>
                <a:t>304/km2</a:t>
              </a:r>
            </a:p>
            <a:p>
              <a:pPr defTabSz="548640" fontAlgn="base">
                <a:spcBef>
                  <a:spcPct val="0"/>
                </a:spcBef>
                <a:spcAft>
                  <a:spcPct val="0"/>
                </a:spcAft>
              </a:pPr>
              <a:r>
                <a:rPr lang="fr-FR" sz="960" b="1" dirty="0">
                  <a:solidFill>
                    <a:prstClr val="black"/>
                  </a:solidFill>
                  <a:latin typeface="Calibri" charset="0"/>
                </a:rPr>
                <a:t>GDP (PPS/</a:t>
              </a:r>
              <a:r>
                <a:rPr lang="fr-FR" sz="960" b="1" dirty="0" err="1">
                  <a:solidFill>
                    <a:prstClr val="black"/>
                  </a:solidFill>
                  <a:latin typeface="Calibri" charset="0"/>
                </a:rPr>
                <a:t>inhabitant</a:t>
              </a:r>
              <a:r>
                <a:rPr lang="fr-FR" sz="960" b="1" dirty="0">
                  <a:solidFill>
                    <a:prstClr val="black"/>
                  </a:solidFill>
                  <a:latin typeface="Calibri" charset="0"/>
                </a:rPr>
                <a:t>): </a:t>
              </a:r>
              <a:r>
                <a:rPr lang="fr-FR" sz="960" dirty="0">
                  <a:solidFill>
                    <a:prstClr val="black"/>
                  </a:solidFill>
                  <a:latin typeface="Calibri" charset="0"/>
                </a:rPr>
                <a:t>108 (EU-27 = 100) </a:t>
              </a:r>
            </a:p>
            <a:p>
              <a:pPr algn="r" defTabSz="548640" fontAlgn="base">
                <a:spcBef>
                  <a:spcPct val="0"/>
                </a:spcBef>
                <a:spcAft>
                  <a:spcPct val="0"/>
                </a:spcAft>
              </a:pPr>
              <a:endParaRPr lang="en-US" sz="960" b="1" dirty="0">
                <a:solidFill>
                  <a:prstClr val="black"/>
                </a:solidFill>
                <a:latin typeface="Calibri" charset="0"/>
              </a:endParaRPr>
            </a:p>
            <a:p>
              <a:pPr algn="r" defTabSz="548640" fontAlgn="base">
                <a:spcBef>
                  <a:spcPct val="0"/>
                </a:spcBef>
                <a:spcAft>
                  <a:spcPct val="0"/>
                </a:spcAft>
              </a:pPr>
              <a:endParaRPr lang="en-US" sz="960" b="1" dirty="0">
                <a:solidFill>
                  <a:prstClr val="black"/>
                </a:solidFill>
                <a:latin typeface="Calibri" charset="0"/>
              </a:endParaRPr>
            </a:p>
            <a:p>
              <a:pPr algn="r" defTabSz="548640" fontAlgn="base">
                <a:spcBef>
                  <a:spcPct val="0"/>
                </a:spcBef>
                <a:spcAft>
                  <a:spcPct val="0"/>
                </a:spcAft>
              </a:pPr>
              <a:endParaRPr lang="en-US" sz="960" b="1" dirty="0">
                <a:solidFill>
                  <a:prstClr val="black"/>
                </a:solidFill>
                <a:latin typeface="Calibri" charset="0"/>
              </a:endParaRPr>
            </a:p>
            <a:p>
              <a:pPr algn="r" defTabSz="548640" fontAlgn="base">
                <a:spcBef>
                  <a:spcPct val="0"/>
                </a:spcBef>
                <a:spcAft>
                  <a:spcPct val="0"/>
                </a:spcAft>
              </a:pPr>
              <a:endParaRPr lang="es-ES" sz="960" dirty="0">
                <a:solidFill>
                  <a:prstClr val="black"/>
                </a:solidFill>
                <a:latin typeface="Calibri" charset="0"/>
              </a:endParaRPr>
            </a:p>
          </p:txBody>
        </p:sp>
        <p:sp>
          <p:nvSpPr>
            <p:cNvPr id="52" name="Laukizuzen biribildua 15">
              <a:extLst>
                <a:ext uri="{FF2B5EF4-FFF2-40B4-BE49-F238E27FC236}">
                  <a16:creationId xmlns:a16="http://schemas.microsoft.com/office/drawing/2014/main" id="{CC630B09-2EB9-E8D4-98C0-FAA020674B27}"/>
                </a:ext>
              </a:extLst>
            </p:cNvPr>
            <p:cNvSpPr/>
            <p:nvPr/>
          </p:nvSpPr>
          <p:spPr>
            <a:xfrm>
              <a:off x="6206676" y="1935264"/>
              <a:ext cx="863837" cy="76631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r>
                <a:rPr lang="en-US" sz="1200" dirty="0">
                  <a:solidFill>
                    <a:prstClr val="white"/>
                  </a:solidFill>
                  <a:latin typeface="Calibri"/>
                </a:rPr>
                <a:t>24% GDP </a:t>
              </a:r>
            </a:p>
            <a:p>
              <a:pPr algn="ctr" defTabSz="548640" fontAlgn="base">
                <a:spcBef>
                  <a:spcPct val="0"/>
                </a:spcBef>
                <a:spcAft>
                  <a:spcPct val="0"/>
                </a:spcAft>
              </a:pPr>
              <a:r>
                <a:rPr lang="en-US" sz="720" dirty="0">
                  <a:solidFill>
                    <a:prstClr val="white"/>
                  </a:solidFill>
                  <a:latin typeface="Calibri"/>
                </a:rPr>
                <a:t>from industry</a:t>
              </a:r>
            </a:p>
            <a:p>
              <a:pPr algn="ctr" defTabSz="548640" fontAlgn="base">
                <a:spcBef>
                  <a:spcPct val="0"/>
                </a:spcBef>
                <a:spcAft>
                  <a:spcPct val="0"/>
                </a:spcAft>
              </a:pPr>
              <a:r>
                <a:rPr lang="en-US" sz="720" dirty="0">
                  <a:solidFill>
                    <a:prstClr val="white"/>
                  </a:solidFill>
                  <a:latin typeface="Calibri"/>
                </a:rPr>
                <a:t>(almost 40% including advanced services)</a:t>
              </a:r>
            </a:p>
            <a:p>
              <a:pPr algn="ctr" defTabSz="548640" fontAlgn="base">
                <a:spcBef>
                  <a:spcPct val="0"/>
                </a:spcBef>
                <a:spcAft>
                  <a:spcPct val="0"/>
                </a:spcAft>
              </a:pPr>
              <a:endParaRPr lang="eu-ES" sz="720" dirty="0">
                <a:solidFill>
                  <a:prstClr val="white"/>
                </a:solidFill>
                <a:latin typeface="Calibri"/>
              </a:endParaRPr>
            </a:p>
          </p:txBody>
        </p:sp>
        <p:sp>
          <p:nvSpPr>
            <p:cNvPr id="53" name="Laukizuzen biribildua 15">
              <a:extLst>
                <a:ext uri="{FF2B5EF4-FFF2-40B4-BE49-F238E27FC236}">
                  <a16:creationId xmlns:a16="http://schemas.microsoft.com/office/drawing/2014/main" id="{256110ED-40CD-F399-3270-BA2658ADCA30}"/>
                </a:ext>
              </a:extLst>
            </p:cNvPr>
            <p:cNvSpPr/>
            <p:nvPr/>
          </p:nvSpPr>
          <p:spPr>
            <a:xfrm>
              <a:off x="7160991" y="1935264"/>
              <a:ext cx="863838" cy="76631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r>
                <a:rPr lang="eu-ES" sz="1260" dirty="0">
                  <a:solidFill>
                    <a:prstClr val="white"/>
                  </a:solidFill>
                  <a:latin typeface="Calibri"/>
                </a:rPr>
                <a:t>+2,3% GDP</a:t>
              </a:r>
            </a:p>
            <a:p>
              <a:pPr algn="ctr" defTabSz="548640" fontAlgn="base">
                <a:spcBef>
                  <a:spcPct val="0"/>
                </a:spcBef>
                <a:spcAft>
                  <a:spcPct val="0"/>
                </a:spcAft>
              </a:pPr>
              <a:r>
                <a:rPr lang="en-US" sz="720" b="1" dirty="0">
                  <a:solidFill>
                    <a:prstClr val="white"/>
                  </a:solidFill>
                  <a:latin typeface="Calibri"/>
                </a:rPr>
                <a:t>investment in R&amp;D</a:t>
              </a:r>
            </a:p>
            <a:p>
              <a:pPr algn="ctr" defTabSz="548640" fontAlgn="base">
                <a:spcBef>
                  <a:spcPct val="0"/>
                </a:spcBef>
                <a:spcAft>
                  <a:spcPct val="0"/>
                </a:spcAft>
              </a:pPr>
              <a:r>
                <a:rPr lang="en-US" sz="720" b="1" dirty="0">
                  <a:solidFill>
                    <a:prstClr val="white"/>
                  </a:solidFill>
                  <a:latin typeface="Calibri"/>
                </a:rPr>
                <a:t>(leading region in Spain)</a:t>
              </a:r>
            </a:p>
            <a:p>
              <a:pPr algn="ctr" defTabSz="548640" fontAlgn="base">
                <a:spcBef>
                  <a:spcPct val="0"/>
                </a:spcBef>
                <a:spcAft>
                  <a:spcPct val="0"/>
                </a:spcAft>
              </a:pPr>
              <a:endParaRPr lang="eu-ES" sz="1260" dirty="0">
                <a:solidFill>
                  <a:prstClr val="white"/>
                </a:solidFill>
                <a:latin typeface="Calibri"/>
              </a:endParaRPr>
            </a:p>
          </p:txBody>
        </p:sp>
        <p:sp>
          <p:nvSpPr>
            <p:cNvPr id="56" name="Laukizuzen biribildua 15">
              <a:extLst>
                <a:ext uri="{FF2B5EF4-FFF2-40B4-BE49-F238E27FC236}">
                  <a16:creationId xmlns:a16="http://schemas.microsoft.com/office/drawing/2014/main" id="{CBFFC370-3E5F-BBC4-298E-EAE93F99DE3B}"/>
                </a:ext>
              </a:extLst>
            </p:cNvPr>
            <p:cNvSpPr/>
            <p:nvPr/>
          </p:nvSpPr>
          <p:spPr>
            <a:xfrm>
              <a:off x="6209551" y="2754322"/>
              <a:ext cx="863838" cy="76631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r>
                <a:rPr lang="en-US" sz="1200" dirty="0">
                  <a:solidFill>
                    <a:prstClr val="white"/>
                  </a:solidFill>
                  <a:latin typeface="Calibri"/>
                </a:rPr>
                <a:t>+2% Active </a:t>
              </a:r>
              <a:r>
                <a:rPr lang="en-US" sz="720" dirty="0">
                  <a:solidFill>
                    <a:prstClr val="white"/>
                  </a:solidFill>
                  <a:latin typeface="Calibri"/>
                </a:rPr>
                <a:t>population in R&amp;D (over 14,000 researchers and 21,000 personnel)</a:t>
              </a:r>
            </a:p>
            <a:p>
              <a:pPr algn="ctr" defTabSz="548640" fontAlgn="base">
                <a:spcBef>
                  <a:spcPct val="0"/>
                </a:spcBef>
                <a:spcAft>
                  <a:spcPct val="0"/>
                </a:spcAft>
              </a:pPr>
              <a:endParaRPr lang="eu-ES" sz="720" dirty="0">
                <a:solidFill>
                  <a:prstClr val="white"/>
                </a:solidFill>
                <a:latin typeface="Calibri"/>
              </a:endParaRPr>
            </a:p>
          </p:txBody>
        </p:sp>
        <p:sp>
          <p:nvSpPr>
            <p:cNvPr id="57" name="Laukizuzen biribildua 15">
              <a:extLst>
                <a:ext uri="{FF2B5EF4-FFF2-40B4-BE49-F238E27FC236}">
                  <a16:creationId xmlns:a16="http://schemas.microsoft.com/office/drawing/2014/main" id="{2F75C982-28CA-A9ED-15B0-9FE57A4B2D90}"/>
                </a:ext>
              </a:extLst>
            </p:cNvPr>
            <p:cNvSpPr/>
            <p:nvPr/>
          </p:nvSpPr>
          <p:spPr>
            <a:xfrm>
              <a:off x="7160992" y="2748580"/>
              <a:ext cx="863837" cy="76631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US" sz="1200" b="1" dirty="0">
                <a:solidFill>
                  <a:prstClr val="white"/>
                </a:solidFill>
                <a:latin typeface="Calibri"/>
              </a:endParaRPr>
            </a:p>
            <a:p>
              <a:pPr algn="ctr" defTabSz="548640" fontAlgn="base">
                <a:spcBef>
                  <a:spcPct val="0"/>
                </a:spcBef>
                <a:spcAft>
                  <a:spcPct val="0"/>
                </a:spcAft>
              </a:pPr>
              <a:r>
                <a:rPr lang="en-US" sz="1200" b="1" dirty="0">
                  <a:solidFill>
                    <a:prstClr val="white"/>
                  </a:solidFill>
                  <a:latin typeface="Calibri"/>
                </a:rPr>
                <a:t>Strong innovator</a:t>
              </a:r>
            </a:p>
            <a:p>
              <a:pPr algn="ctr" defTabSz="548640" fontAlgn="base">
                <a:spcBef>
                  <a:spcPct val="0"/>
                </a:spcBef>
                <a:spcAft>
                  <a:spcPct val="0"/>
                </a:spcAft>
              </a:pPr>
              <a:r>
                <a:rPr lang="en-US" sz="720" b="1" dirty="0">
                  <a:solidFill>
                    <a:prstClr val="white"/>
                  </a:solidFill>
                  <a:latin typeface="Calibri"/>
                </a:rPr>
                <a:t>European RIS 2021</a:t>
              </a:r>
            </a:p>
            <a:p>
              <a:pPr algn="ctr" defTabSz="548640" fontAlgn="base">
                <a:spcBef>
                  <a:spcPct val="0"/>
                </a:spcBef>
                <a:spcAft>
                  <a:spcPct val="0"/>
                </a:spcAft>
              </a:pPr>
              <a:r>
                <a:rPr lang="en-US" sz="720" b="1" dirty="0">
                  <a:solidFill>
                    <a:prstClr val="white"/>
                  </a:solidFill>
                  <a:latin typeface="Calibri"/>
                </a:rPr>
                <a:t>(best innovation performance among all regions in Spain)</a:t>
              </a:r>
            </a:p>
            <a:p>
              <a:pPr algn="ctr" defTabSz="548640" fontAlgn="base">
                <a:spcBef>
                  <a:spcPct val="0"/>
                </a:spcBef>
                <a:spcAft>
                  <a:spcPct val="0"/>
                </a:spcAft>
              </a:pPr>
              <a:endParaRPr lang="eu-ES" sz="1200" dirty="0">
                <a:solidFill>
                  <a:prstClr val="white"/>
                </a:solidFill>
                <a:latin typeface="Calibri"/>
              </a:endParaRPr>
            </a:p>
          </p:txBody>
        </p:sp>
      </p:grpSp>
      <p:grpSp>
        <p:nvGrpSpPr>
          <p:cNvPr id="61" name="51 Grupo">
            <a:extLst>
              <a:ext uri="{FF2B5EF4-FFF2-40B4-BE49-F238E27FC236}">
                <a16:creationId xmlns:a16="http://schemas.microsoft.com/office/drawing/2014/main" id="{BBD367B6-658E-8D83-5063-73B0539802EA}"/>
              </a:ext>
            </a:extLst>
          </p:cNvPr>
          <p:cNvGrpSpPr/>
          <p:nvPr/>
        </p:nvGrpSpPr>
        <p:grpSpPr>
          <a:xfrm>
            <a:off x="2642024" y="4043113"/>
            <a:ext cx="4642841" cy="2317941"/>
            <a:chOff x="-617760" y="1772816"/>
            <a:chExt cx="6231981" cy="4678584"/>
          </a:xfrm>
        </p:grpSpPr>
        <p:pic>
          <p:nvPicPr>
            <p:cNvPr id="62" name="Picture 6" descr="http://www.definicion.co/wp-content/uploads/2015/03/tomos-e1427133748529.jpg">
              <a:extLst>
                <a:ext uri="{FF2B5EF4-FFF2-40B4-BE49-F238E27FC236}">
                  <a16:creationId xmlns:a16="http://schemas.microsoft.com/office/drawing/2014/main" id="{CAA8DDD9-F26F-3841-F0C6-F1C327028E58}"/>
                </a:ext>
              </a:extLst>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179512" y="1844824"/>
              <a:ext cx="4392488" cy="4392488"/>
            </a:xfrm>
            <a:prstGeom prst="rect">
              <a:avLst/>
            </a:prstGeom>
            <a:noFill/>
          </p:spPr>
        </p:pic>
        <p:sp>
          <p:nvSpPr>
            <p:cNvPr id="63" name="53 Rectángulo">
              <a:extLst>
                <a:ext uri="{FF2B5EF4-FFF2-40B4-BE49-F238E27FC236}">
                  <a16:creationId xmlns:a16="http://schemas.microsoft.com/office/drawing/2014/main" id="{29336868-5011-96DE-16DD-41C98B77C00E}"/>
                </a:ext>
              </a:extLst>
            </p:cNvPr>
            <p:cNvSpPr/>
            <p:nvPr/>
          </p:nvSpPr>
          <p:spPr>
            <a:xfrm>
              <a:off x="2051720" y="3789040"/>
              <a:ext cx="57606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64" name="54 CuadroTexto">
              <a:extLst>
                <a:ext uri="{FF2B5EF4-FFF2-40B4-BE49-F238E27FC236}">
                  <a16:creationId xmlns:a16="http://schemas.microsoft.com/office/drawing/2014/main" id="{A37CB40B-E174-12E1-30E6-AA69ED3B299F}"/>
                </a:ext>
              </a:extLst>
            </p:cNvPr>
            <p:cNvSpPr txBox="1"/>
            <p:nvPr/>
          </p:nvSpPr>
          <p:spPr>
            <a:xfrm>
              <a:off x="3776607" y="4777589"/>
              <a:ext cx="129614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10 Multifocused Technology Centres</a:t>
              </a:r>
            </a:p>
          </p:txBody>
        </p:sp>
        <p:sp>
          <p:nvSpPr>
            <p:cNvPr id="65" name="55 CuadroTexto">
              <a:extLst>
                <a:ext uri="{FF2B5EF4-FFF2-40B4-BE49-F238E27FC236}">
                  <a16:creationId xmlns:a16="http://schemas.microsoft.com/office/drawing/2014/main" id="{A6325C63-FB1E-167A-D800-DADC1EC4BE99}"/>
                </a:ext>
              </a:extLst>
            </p:cNvPr>
            <p:cNvSpPr txBox="1"/>
            <p:nvPr/>
          </p:nvSpPr>
          <p:spPr>
            <a:xfrm>
              <a:off x="-244073" y="2941953"/>
              <a:ext cx="99446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5 Singular entities</a:t>
              </a:r>
            </a:p>
          </p:txBody>
        </p:sp>
        <p:sp>
          <p:nvSpPr>
            <p:cNvPr id="66" name="56 CuadroTexto">
              <a:extLst>
                <a:ext uri="{FF2B5EF4-FFF2-40B4-BE49-F238E27FC236}">
                  <a16:creationId xmlns:a16="http://schemas.microsoft.com/office/drawing/2014/main" id="{FD24EB1D-BB12-D85B-522E-8ED55955218D}"/>
                </a:ext>
              </a:extLst>
            </p:cNvPr>
            <p:cNvSpPr txBox="1"/>
            <p:nvPr/>
          </p:nvSpPr>
          <p:spPr>
            <a:xfrm>
              <a:off x="669920" y="1772816"/>
              <a:ext cx="129614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3 Basque Universities</a:t>
              </a:r>
            </a:p>
          </p:txBody>
        </p:sp>
        <p:sp>
          <p:nvSpPr>
            <p:cNvPr id="67" name="57 CuadroTexto">
              <a:extLst>
                <a:ext uri="{FF2B5EF4-FFF2-40B4-BE49-F238E27FC236}">
                  <a16:creationId xmlns:a16="http://schemas.microsoft.com/office/drawing/2014/main" id="{74D5DBAC-C7E4-AA6C-B4E5-476CD162894E}"/>
                </a:ext>
              </a:extLst>
            </p:cNvPr>
            <p:cNvSpPr txBox="1"/>
            <p:nvPr/>
          </p:nvSpPr>
          <p:spPr>
            <a:xfrm>
              <a:off x="2617404" y="1815054"/>
              <a:ext cx="1189066"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9 Basic Excellence Research Centres</a:t>
              </a:r>
            </a:p>
          </p:txBody>
        </p:sp>
        <p:sp>
          <p:nvSpPr>
            <p:cNvPr id="68" name="58 CuadroTexto">
              <a:extLst>
                <a:ext uri="{FF2B5EF4-FFF2-40B4-BE49-F238E27FC236}">
                  <a16:creationId xmlns:a16="http://schemas.microsoft.com/office/drawing/2014/main" id="{4AAD114E-AE2F-65DB-281E-D1270054C457}"/>
                </a:ext>
              </a:extLst>
            </p:cNvPr>
            <p:cNvSpPr txBox="1"/>
            <p:nvPr/>
          </p:nvSpPr>
          <p:spPr>
            <a:xfrm>
              <a:off x="3942006" y="2142149"/>
              <a:ext cx="1362981" cy="410008"/>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8 entities for Diffusion</a:t>
              </a:r>
            </a:p>
          </p:txBody>
        </p:sp>
        <p:sp>
          <p:nvSpPr>
            <p:cNvPr id="69" name="59 CuadroTexto">
              <a:extLst>
                <a:ext uri="{FF2B5EF4-FFF2-40B4-BE49-F238E27FC236}">
                  <a16:creationId xmlns:a16="http://schemas.microsoft.com/office/drawing/2014/main" id="{AFD79612-B5D8-CC18-9503-65AC89B45CDC}"/>
                </a:ext>
              </a:extLst>
            </p:cNvPr>
            <p:cNvSpPr txBox="1"/>
            <p:nvPr/>
          </p:nvSpPr>
          <p:spPr>
            <a:xfrm>
              <a:off x="3942008" y="2996951"/>
              <a:ext cx="1350071"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4 Health Research Institutes</a:t>
              </a:r>
            </a:p>
          </p:txBody>
        </p:sp>
        <p:sp>
          <p:nvSpPr>
            <p:cNvPr id="70" name="60 CuadroTexto">
              <a:extLst>
                <a:ext uri="{FF2B5EF4-FFF2-40B4-BE49-F238E27FC236}">
                  <a16:creationId xmlns:a16="http://schemas.microsoft.com/office/drawing/2014/main" id="{6D1523CC-D83A-B121-EE45-D013446B3759}"/>
                </a:ext>
              </a:extLst>
            </p:cNvPr>
            <p:cNvSpPr txBox="1"/>
            <p:nvPr/>
          </p:nvSpPr>
          <p:spPr>
            <a:xfrm>
              <a:off x="4462093" y="4112642"/>
              <a:ext cx="1152128"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2 Health R&amp;D organizations</a:t>
              </a:r>
            </a:p>
          </p:txBody>
        </p:sp>
        <p:sp>
          <p:nvSpPr>
            <p:cNvPr id="71" name="61 CuadroTexto">
              <a:extLst>
                <a:ext uri="{FF2B5EF4-FFF2-40B4-BE49-F238E27FC236}">
                  <a16:creationId xmlns:a16="http://schemas.microsoft.com/office/drawing/2014/main" id="{3D1A65B7-0748-6815-B6E9-DCA75049E75F}"/>
                </a:ext>
              </a:extLst>
            </p:cNvPr>
            <p:cNvSpPr txBox="1"/>
            <p:nvPr/>
          </p:nvSpPr>
          <p:spPr>
            <a:xfrm>
              <a:off x="4065868" y="5473256"/>
              <a:ext cx="129614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6 Sectoral Technology Centres </a:t>
              </a:r>
            </a:p>
          </p:txBody>
        </p:sp>
        <p:sp>
          <p:nvSpPr>
            <p:cNvPr id="72" name="62 CuadroTexto">
              <a:extLst>
                <a:ext uri="{FF2B5EF4-FFF2-40B4-BE49-F238E27FC236}">
                  <a16:creationId xmlns:a16="http://schemas.microsoft.com/office/drawing/2014/main" id="{1D2225CC-488E-89FC-E36F-7346F5501754}"/>
                </a:ext>
              </a:extLst>
            </p:cNvPr>
            <p:cNvSpPr txBox="1"/>
            <p:nvPr/>
          </p:nvSpPr>
          <p:spPr>
            <a:xfrm>
              <a:off x="2459396" y="5817753"/>
              <a:ext cx="129614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4 Cooperative Research Centres</a:t>
              </a:r>
            </a:p>
          </p:txBody>
        </p:sp>
        <p:sp>
          <p:nvSpPr>
            <p:cNvPr id="73" name="63 CuadroTexto">
              <a:extLst>
                <a:ext uri="{FF2B5EF4-FFF2-40B4-BE49-F238E27FC236}">
                  <a16:creationId xmlns:a16="http://schemas.microsoft.com/office/drawing/2014/main" id="{D2D42A6D-50A0-2EEF-2F83-0CAFBAEA2220}"/>
                </a:ext>
              </a:extLst>
            </p:cNvPr>
            <p:cNvSpPr txBox="1"/>
            <p:nvPr/>
          </p:nvSpPr>
          <p:spPr>
            <a:xfrm>
              <a:off x="-29367" y="5683941"/>
              <a:ext cx="1368153" cy="410008"/>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52 Business R&amp;D units</a:t>
              </a:r>
            </a:p>
          </p:txBody>
        </p:sp>
        <p:sp>
          <p:nvSpPr>
            <p:cNvPr id="74" name="64 CuadroTexto">
              <a:extLst>
                <a:ext uri="{FF2B5EF4-FFF2-40B4-BE49-F238E27FC236}">
                  <a16:creationId xmlns:a16="http://schemas.microsoft.com/office/drawing/2014/main" id="{DAC2E7A6-7C13-DAE7-5FFD-F8E76D507CD2}"/>
                </a:ext>
              </a:extLst>
            </p:cNvPr>
            <p:cNvSpPr txBox="1"/>
            <p:nvPr/>
          </p:nvSpPr>
          <p:spPr>
            <a:xfrm>
              <a:off x="-617760" y="4493942"/>
              <a:ext cx="1368153" cy="633647"/>
            </a:xfrm>
            <a:prstGeom prst="rect">
              <a:avLst/>
            </a:prstGeom>
            <a:noFill/>
          </p:spPr>
          <p:txBody>
            <a:bodyPr wrap="square" rtlCol="0">
              <a:spAutoFit/>
            </a:bodyPr>
            <a:lstStyle/>
            <a:p>
              <a:pPr algn="ctr" defTabSz="548640" fontAlgn="base">
                <a:spcBef>
                  <a:spcPct val="0"/>
                </a:spcBef>
                <a:spcAft>
                  <a:spcPct val="0"/>
                </a:spcAft>
              </a:pPr>
              <a:r>
                <a:rPr lang="en-GB" sz="720" dirty="0">
                  <a:solidFill>
                    <a:prstClr val="black"/>
                  </a:solidFill>
                  <a:latin typeface="Calibri"/>
                  <a:cs typeface="Arial" charset="0"/>
                </a:rPr>
                <a:t>25 Supply / Demand Intermediation Agents</a:t>
              </a:r>
            </a:p>
          </p:txBody>
        </p:sp>
        <p:sp>
          <p:nvSpPr>
            <p:cNvPr id="75" name="65 Elipse">
              <a:extLst>
                <a:ext uri="{FF2B5EF4-FFF2-40B4-BE49-F238E27FC236}">
                  <a16:creationId xmlns:a16="http://schemas.microsoft.com/office/drawing/2014/main" id="{343696BB-8CFA-AC16-BC60-7A54DBF443B9}"/>
                </a:ext>
              </a:extLst>
            </p:cNvPr>
            <p:cNvSpPr/>
            <p:nvPr/>
          </p:nvSpPr>
          <p:spPr>
            <a:xfrm>
              <a:off x="1849344" y="2222280"/>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76" name="66 Elipse">
              <a:extLst>
                <a:ext uri="{FF2B5EF4-FFF2-40B4-BE49-F238E27FC236}">
                  <a16:creationId xmlns:a16="http://schemas.microsoft.com/office/drawing/2014/main" id="{4F442EF4-5913-2C71-BA8C-1BE5818D1CCB}"/>
                </a:ext>
              </a:extLst>
            </p:cNvPr>
            <p:cNvSpPr/>
            <p:nvPr/>
          </p:nvSpPr>
          <p:spPr>
            <a:xfrm>
              <a:off x="2872386" y="2613097"/>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77" name="67 Elipse">
              <a:extLst>
                <a:ext uri="{FF2B5EF4-FFF2-40B4-BE49-F238E27FC236}">
                  <a16:creationId xmlns:a16="http://schemas.microsoft.com/office/drawing/2014/main" id="{4BF6D799-1FF0-134A-5ECD-6E7E82ADE471}"/>
                </a:ext>
              </a:extLst>
            </p:cNvPr>
            <p:cNvSpPr/>
            <p:nvPr/>
          </p:nvSpPr>
          <p:spPr>
            <a:xfrm>
              <a:off x="3707904" y="2492896"/>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78" name="68 Elipse">
              <a:extLst>
                <a:ext uri="{FF2B5EF4-FFF2-40B4-BE49-F238E27FC236}">
                  <a16:creationId xmlns:a16="http://schemas.microsoft.com/office/drawing/2014/main" id="{70AFAF8C-3304-6035-4547-BC245B24B9D6}"/>
                </a:ext>
              </a:extLst>
            </p:cNvPr>
            <p:cNvSpPr/>
            <p:nvPr/>
          </p:nvSpPr>
          <p:spPr>
            <a:xfrm>
              <a:off x="3731719" y="3505771"/>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79" name="69 Elipse">
              <a:extLst>
                <a:ext uri="{FF2B5EF4-FFF2-40B4-BE49-F238E27FC236}">
                  <a16:creationId xmlns:a16="http://schemas.microsoft.com/office/drawing/2014/main" id="{B9336D34-BD4B-287D-CC25-266BABA0103B}"/>
                </a:ext>
              </a:extLst>
            </p:cNvPr>
            <p:cNvSpPr/>
            <p:nvPr/>
          </p:nvSpPr>
          <p:spPr>
            <a:xfrm>
              <a:off x="4211960" y="4077072"/>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0" name="71 Elipse">
              <a:extLst>
                <a:ext uri="{FF2B5EF4-FFF2-40B4-BE49-F238E27FC236}">
                  <a16:creationId xmlns:a16="http://schemas.microsoft.com/office/drawing/2014/main" id="{C7911655-5E94-4E85-9DD4-379D5A3F1319}"/>
                </a:ext>
              </a:extLst>
            </p:cNvPr>
            <p:cNvSpPr/>
            <p:nvPr/>
          </p:nvSpPr>
          <p:spPr>
            <a:xfrm>
              <a:off x="3487117" y="4619795"/>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1" name="72 Elipse">
              <a:extLst>
                <a:ext uri="{FF2B5EF4-FFF2-40B4-BE49-F238E27FC236}">
                  <a16:creationId xmlns:a16="http://schemas.microsoft.com/office/drawing/2014/main" id="{A955C475-1DF3-DA06-F36A-E03FEA245A6F}"/>
                </a:ext>
              </a:extLst>
            </p:cNvPr>
            <p:cNvSpPr/>
            <p:nvPr/>
          </p:nvSpPr>
          <p:spPr>
            <a:xfrm>
              <a:off x="3707904" y="5445224"/>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2" name="73 Elipse">
              <a:extLst>
                <a:ext uri="{FF2B5EF4-FFF2-40B4-BE49-F238E27FC236}">
                  <a16:creationId xmlns:a16="http://schemas.microsoft.com/office/drawing/2014/main" id="{F0F86426-F25B-3FA4-453D-4406E8C44CB3}"/>
                </a:ext>
              </a:extLst>
            </p:cNvPr>
            <p:cNvSpPr/>
            <p:nvPr/>
          </p:nvSpPr>
          <p:spPr>
            <a:xfrm>
              <a:off x="2498057" y="5445224"/>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3" name="74 Elipse">
              <a:extLst>
                <a:ext uri="{FF2B5EF4-FFF2-40B4-BE49-F238E27FC236}">
                  <a16:creationId xmlns:a16="http://schemas.microsoft.com/office/drawing/2014/main" id="{3A1456B9-710D-0689-15C1-BF33FAD3D32B}"/>
                </a:ext>
              </a:extLst>
            </p:cNvPr>
            <p:cNvSpPr/>
            <p:nvPr/>
          </p:nvSpPr>
          <p:spPr>
            <a:xfrm>
              <a:off x="1375070" y="5152429"/>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4" name="75 Elipse">
              <a:extLst>
                <a:ext uri="{FF2B5EF4-FFF2-40B4-BE49-F238E27FC236}">
                  <a16:creationId xmlns:a16="http://schemas.microsoft.com/office/drawing/2014/main" id="{00A48F09-C226-30EF-4B7C-77CB226AEE1C}"/>
                </a:ext>
              </a:extLst>
            </p:cNvPr>
            <p:cNvSpPr/>
            <p:nvPr/>
          </p:nvSpPr>
          <p:spPr>
            <a:xfrm>
              <a:off x="635375" y="4216325"/>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5" name="77 Elipse">
              <a:extLst>
                <a:ext uri="{FF2B5EF4-FFF2-40B4-BE49-F238E27FC236}">
                  <a16:creationId xmlns:a16="http://schemas.microsoft.com/office/drawing/2014/main" id="{E57A0D2A-3E2F-7EF0-A82D-2BB6803A01B0}"/>
                </a:ext>
              </a:extLst>
            </p:cNvPr>
            <p:cNvSpPr/>
            <p:nvPr/>
          </p:nvSpPr>
          <p:spPr>
            <a:xfrm>
              <a:off x="856725" y="3030856"/>
              <a:ext cx="360040" cy="3600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grpSp>
          <p:nvGrpSpPr>
            <p:cNvPr id="86" name="71 Grupo">
              <a:extLst>
                <a:ext uri="{FF2B5EF4-FFF2-40B4-BE49-F238E27FC236}">
                  <a16:creationId xmlns:a16="http://schemas.microsoft.com/office/drawing/2014/main" id="{73EDDF79-A557-4C8B-827A-E5BC50A89E13}"/>
                </a:ext>
              </a:extLst>
            </p:cNvPr>
            <p:cNvGrpSpPr/>
            <p:nvPr/>
          </p:nvGrpSpPr>
          <p:grpSpPr>
            <a:xfrm>
              <a:off x="1947989" y="3717032"/>
              <a:ext cx="787667" cy="691502"/>
              <a:chOff x="1947989" y="3717032"/>
              <a:chExt cx="787667" cy="691502"/>
            </a:xfrm>
          </p:grpSpPr>
          <p:sp>
            <p:nvSpPr>
              <p:cNvPr id="87" name="79 CuadroTexto">
                <a:extLst>
                  <a:ext uri="{FF2B5EF4-FFF2-40B4-BE49-F238E27FC236}">
                    <a16:creationId xmlns:a16="http://schemas.microsoft.com/office/drawing/2014/main" id="{387CC3E5-9F84-48DA-B55B-C17D5609B6A6}"/>
                  </a:ext>
                </a:extLst>
              </p:cNvPr>
              <p:cNvSpPr txBox="1"/>
              <p:nvPr/>
            </p:nvSpPr>
            <p:spPr>
              <a:xfrm>
                <a:off x="1947989" y="3823330"/>
                <a:ext cx="787667" cy="447281"/>
              </a:xfrm>
              <a:prstGeom prst="rect">
                <a:avLst/>
              </a:prstGeom>
              <a:solidFill>
                <a:schemeClr val="bg1"/>
              </a:solidFill>
            </p:spPr>
            <p:txBody>
              <a:bodyPr wrap="square" lIns="0" tIns="0" rIns="0" bIns="0" rtlCol="0">
                <a:spAutoFit/>
              </a:bodyPr>
              <a:lstStyle/>
              <a:p>
                <a:pPr algn="ctr" defTabSz="548640" fontAlgn="base">
                  <a:spcBef>
                    <a:spcPct val="0"/>
                  </a:spcBef>
                  <a:spcAft>
                    <a:spcPct val="0"/>
                  </a:spcAft>
                </a:pPr>
                <a:r>
                  <a:rPr lang="en-GB" sz="720" b="1" dirty="0">
                    <a:solidFill>
                      <a:prstClr val="black"/>
                    </a:solidFill>
                    <a:latin typeface="Calibri"/>
                    <a:cs typeface="Arial" charset="0"/>
                  </a:rPr>
                  <a:t>Basque R&amp;D&amp;I</a:t>
                </a:r>
              </a:p>
              <a:p>
                <a:pPr algn="ctr" defTabSz="548640" fontAlgn="base">
                  <a:spcBef>
                    <a:spcPct val="0"/>
                  </a:spcBef>
                  <a:spcAft>
                    <a:spcPct val="0"/>
                  </a:spcAft>
                </a:pPr>
                <a:r>
                  <a:rPr lang="en-GB" sz="720" b="1" dirty="0">
                    <a:solidFill>
                      <a:prstClr val="black"/>
                    </a:solidFill>
                    <a:latin typeface="Calibri"/>
                    <a:cs typeface="Arial" charset="0"/>
                  </a:rPr>
                  <a:t>Ecosystem</a:t>
                </a:r>
              </a:p>
            </p:txBody>
          </p:sp>
          <p:sp>
            <p:nvSpPr>
              <p:cNvPr id="88" name="80 Rectángulo">
                <a:extLst>
                  <a:ext uri="{FF2B5EF4-FFF2-40B4-BE49-F238E27FC236}">
                    <a16:creationId xmlns:a16="http://schemas.microsoft.com/office/drawing/2014/main" id="{1020B3F2-3AC4-4FD1-0181-4BDBF0A2E8FE}"/>
                  </a:ext>
                </a:extLst>
              </p:cNvPr>
              <p:cNvSpPr/>
              <p:nvPr/>
            </p:nvSpPr>
            <p:spPr>
              <a:xfrm>
                <a:off x="2195736" y="3717032"/>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sp>
            <p:nvSpPr>
              <p:cNvPr id="89" name="81 Rectángulo">
                <a:extLst>
                  <a:ext uri="{FF2B5EF4-FFF2-40B4-BE49-F238E27FC236}">
                    <a16:creationId xmlns:a16="http://schemas.microsoft.com/office/drawing/2014/main" id="{2C70ACA5-19A9-3DE8-D6B0-66E156D9E832}"/>
                  </a:ext>
                </a:extLst>
              </p:cNvPr>
              <p:cNvSpPr/>
              <p:nvPr/>
            </p:nvSpPr>
            <p:spPr>
              <a:xfrm>
                <a:off x="2195736" y="4264518"/>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GB" sz="720" dirty="0">
                  <a:solidFill>
                    <a:prstClr val="white"/>
                  </a:solidFill>
                  <a:latin typeface="Calibri"/>
                </a:endParaRPr>
              </a:p>
            </p:txBody>
          </p:sp>
        </p:grpSp>
      </p:grpSp>
      <p:pic>
        <p:nvPicPr>
          <p:cNvPr id="91" name="Imagen 39">
            <a:extLst>
              <a:ext uri="{FF2B5EF4-FFF2-40B4-BE49-F238E27FC236}">
                <a16:creationId xmlns:a16="http://schemas.microsoft.com/office/drawing/2014/main" id="{4F211C1B-D601-DB4F-8C94-951726D46CF3}"/>
              </a:ext>
            </a:extLst>
          </p:cNvPr>
          <p:cNvPicPr>
            <a:picLocks noChangeAspect="1"/>
          </p:cNvPicPr>
          <p:nvPr/>
        </p:nvPicPr>
        <p:blipFill rotWithShape="1">
          <a:blip r:embed="rId5">
            <a:extLst>
              <a:ext uri="{28A0092B-C50C-407E-A947-70E740481C1C}">
                <a14:useLocalDpi xmlns:a14="http://schemas.microsoft.com/office/drawing/2010/main" val="0"/>
              </a:ext>
            </a:extLst>
          </a:blip>
          <a:srcRect l="39627" t="61942" r="39247" b="19592"/>
          <a:stretch/>
        </p:blipFill>
        <p:spPr>
          <a:xfrm>
            <a:off x="5860388" y="6322626"/>
            <a:ext cx="526554" cy="238273"/>
          </a:xfrm>
          <a:prstGeom prst="rect">
            <a:avLst/>
          </a:prstGeom>
        </p:spPr>
      </p:pic>
      <p:sp>
        <p:nvSpPr>
          <p:cNvPr id="93" name="TestuKoadroa 92">
            <a:extLst>
              <a:ext uri="{FF2B5EF4-FFF2-40B4-BE49-F238E27FC236}">
                <a16:creationId xmlns:a16="http://schemas.microsoft.com/office/drawing/2014/main" id="{C812E397-B068-AD9A-9473-B7D39C5FF8DE}"/>
              </a:ext>
            </a:extLst>
          </p:cNvPr>
          <p:cNvSpPr txBox="1"/>
          <p:nvPr/>
        </p:nvSpPr>
        <p:spPr>
          <a:xfrm>
            <a:off x="6240178" y="6283257"/>
            <a:ext cx="5486400" cy="350865"/>
          </a:xfrm>
          <a:prstGeom prst="rect">
            <a:avLst/>
          </a:prstGeom>
          <a:noFill/>
        </p:spPr>
        <p:txBody>
          <a:bodyPr wrap="square">
            <a:spAutoFit/>
          </a:bodyPr>
          <a:lstStyle/>
          <a:p>
            <a:pPr defTabSz="548640" fontAlgn="base">
              <a:spcBef>
                <a:spcPct val="0"/>
              </a:spcBef>
              <a:spcAft>
                <a:spcPct val="0"/>
              </a:spcAft>
            </a:pPr>
            <a:r>
              <a:rPr lang="en-GB" sz="600" dirty="0">
                <a:solidFill>
                  <a:prstClr val="black"/>
                </a:solidFill>
                <a:latin typeface="Calibri" charset="0"/>
              </a:rPr>
              <a:t>BASQUE RESEARCH &amp; TECHNOLOGY ALLIANCE</a:t>
            </a:r>
          </a:p>
          <a:p>
            <a:pPr defTabSz="548640" fontAlgn="base">
              <a:spcBef>
                <a:spcPct val="0"/>
              </a:spcBef>
              <a:spcAft>
                <a:spcPct val="0"/>
              </a:spcAft>
            </a:pPr>
            <a:r>
              <a:rPr lang="en-GB" sz="480" dirty="0">
                <a:solidFill>
                  <a:prstClr val="black"/>
                </a:solidFill>
                <a:latin typeface="Calibri" charset="0"/>
              </a:rPr>
              <a:t>13 Technology </a:t>
            </a:r>
            <a:r>
              <a:rPr lang="en-GB" sz="480" dirty="0" err="1">
                <a:solidFill>
                  <a:prstClr val="black"/>
                </a:solidFill>
                <a:latin typeface="Calibri" charset="0"/>
              </a:rPr>
              <a:t>Centers</a:t>
            </a:r>
            <a:r>
              <a:rPr lang="en-GB" sz="480" dirty="0">
                <a:solidFill>
                  <a:prstClr val="black"/>
                </a:solidFill>
                <a:latin typeface="Calibri" charset="0"/>
              </a:rPr>
              <a:t> and 4 Cooperative Research Centres</a:t>
            </a:r>
          </a:p>
          <a:p>
            <a:pPr defTabSz="548640" fontAlgn="base">
              <a:spcBef>
                <a:spcPct val="0"/>
              </a:spcBef>
              <a:spcAft>
                <a:spcPct val="0"/>
              </a:spcAft>
            </a:pPr>
            <a:endParaRPr lang="es-ES" sz="600" dirty="0">
              <a:solidFill>
                <a:prstClr val="black"/>
              </a:solidFill>
              <a:latin typeface="Calibri" charset="0"/>
            </a:endParaRPr>
          </a:p>
        </p:txBody>
      </p:sp>
      <p:pic>
        <p:nvPicPr>
          <p:cNvPr id="94" name="Imagen 7">
            <a:extLst>
              <a:ext uri="{FF2B5EF4-FFF2-40B4-BE49-F238E27FC236}">
                <a16:creationId xmlns:a16="http://schemas.microsoft.com/office/drawing/2014/main" id="{30988EA5-FBB5-4BD7-4A8B-BA696D23AFA8}"/>
              </a:ext>
            </a:extLst>
          </p:cNvPr>
          <p:cNvPicPr>
            <a:picLocks noChangeAspect="1"/>
          </p:cNvPicPr>
          <p:nvPr/>
        </p:nvPicPr>
        <p:blipFill>
          <a:blip r:embed="rId6"/>
          <a:stretch>
            <a:fillRect/>
          </a:stretch>
        </p:blipFill>
        <p:spPr>
          <a:xfrm>
            <a:off x="1129156" y="4845737"/>
            <a:ext cx="1452781" cy="1385621"/>
          </a:xfrm>
          <a:prstGeom prst="rect">
            <a:avLst/>
          </a:prstGeom>
        </p:spPr>
      </p:pic>
      <p:sp>
        <p:nvSpPr>
          <p:cNvPr id="96" name="TestuKoadroa 95">
            <a:extLst>
              <a:ext uri="{FF2B5EF4-FFF2-40B4-BE49-F238E27FC236}">
                <a16:creationId xmlns:a16="http://schemas.microsoft.com/office/drawing/2014/main" id="{259263CA-FC90-6079-5B71-820C9D7F93E2}"/>
              </a:ext>
            </a:extLst>
          </p:cNvPr>
          <p:cNvSpPr txBox="1"/>
          <p:nvPr/>
        </p:nvSpPr>
        <p:spPr>
          <a:xfrm>
            <a:off x="1094614" y="4337357"/>
            <a:ext cx="1568484" cy="535531"/>
          </a:xfrm>
          <a:prstGeom prst="rect">
            <a:avLst/>
          </a:prstGeom>
          <a:noFill/>
        </p:spPr>
        <p:txBody>
          <a:bodyPr wrap="square">
            <a:spAutoFit/>
          </a:bodyPr>
          <a:lstStyle/>
          <a:p>
            <a:pPr defTabSz="548640" fontAlgn="base">
              <a:spcBef>
                <a:spcPct val="0"/>
              </a:spcBef>
              <a:spcAft>
                <a:spcPct val="0"/>
              </a:spcAft>
            </a:pPr>
            <a:r>
              <a:rPr lang="en-GB" sz="480" b="1" spc="-6" dirty="0">
                <a:solidFill>
                  <a:srgbClr val="1F497D"/>
                </a:solidFill>
                <a:latin typeface="Open Sans" panose="020B0606030504020204" pitchFamily="34" charset="0"/>
                <a:ea typeface="Open Sans" panose="020B0606030504020204" pitchFamily="34" charset="0"/>
                <a:cs typeface="Open Sans" panose="020B0606030504020204" pitchFamily="34" charset="0"/>
              </a:rPr>
              <a:t>The Basque Industry boasts an important network of clusters set up more than 25 years ago, aimed at improving business competitiveness through cooperation among SMEs, research agents and public administration</a:t>
            </a:r>
          </a:p>
        </p:txBody>
      </p:sp>
      <p:cxnSp>
        <p:nvCxnSpPr>
          <p:cNvPr id="102" name="Lotura-marra zuzena 101">
            <a:extLst>
              <a:ext uri="{FF2B5EF4-FFF2-40B4-BE49-F238E27FC236}">
                <a16:creationId xmlns:a16="http://schemas.microsoft.com/office/drawing/2014/main" id="{568B468E-5A70-597E-D3B8-F6E5417FE29B}"/>
              </a:ext>
            </a:extLst>
          </p:cNvPr>
          <p:cNvCxnSpPr>
            <a:cxnSpLocks/>
          </p:cNvCxnSpPr>
          <p:nvPr/>
        </p:nvCxnSpPr>
        <p:spPr>
          <a:xfrm>
            <a:off x="8053687" y="1427291"/>
            <a:ext cx="0" cy="5133607"/>
          </a:xfrm>
          <a:prstGeom prst="line">
            <a:avLst/>
          </a:prstGeom>
        </p:spPr>
        <p:style>
          <a:lnRef idx="2">
            <a:schemeClr val="accent1"/>
          </a:lnRef>
          <a:fillRef idx="0">
            <a:schemeClr val="accent1"/>
          </a:fillRef>
          <a:effectRef idx="1">
            <a:schemeClr val="accent1"/>
          </a:effectRef>
          <a:fontRef idx="minor">
            <a:schemeClr val="tx1"/>
          </a:fontRef>
        </p:style>
      </p:cxnSp>
      <p:sp>
        <p:nvSpPr>
          <p:cNvPr id="4" name="TestuKoadroa 3">
            <a:extLst>
              <a:ext uri="{FF2B5EF4-FFF2-40B4-BE49-F238E27FC236}">
                <a16:creationId xmlns:a16="http://schemas.microsoft.com/office/drawing/2014/main" id="{6D91F8FC-C992-3D88-FD4D-A847C7E90609}"/>
              </a:ext>
            </a:extLst>
          </p:cNvPr>
          <p:cNvSpPr txBox="1"/>
          <p:nvPr/>
        </p:nvSpPr>
        <p:spPr>
          <a:xfrm>
            <a:off x="7382174" y="896983"/>
            <a:ext cx="3535680" cy="313932"/>
          </a:xfrm>
          <a:prstGeom prst="rect">
            <a:avLst/>
          </a:prstGeom>
          <a:noFill/>
        </p:spPr>
        <p:txBody>
          <a:bodyPr wrap="square" rtlCol="0">
            <a:spAutoFit/>
          </a:bodyPr>
          <a:lstStyle/>
          <a:p>
            <a:pPr defTabSz="548640" eaLnBrk="0" fontAlgn="base" hangingPunct="0">
              <a:spcBef>
                <a:spcPct val="20000"/>
              </a:spcBef>
              <a:spcAft>
                <a:spcPct val="0"/>
              </a:spcAft>
            </a:pPr>
            <a:r>
              <a:rPr lang="eu-ES" sz="1440" b="1" dirty="0">
                <a:solidFill>
                  <a:prstClr val="white"/>
                </a:solidFill>
                <a:latin typeface="Calibri"/>
              </a:rPr>
              <a:t>Basque Country </a:t>
            </a:r>
            <a:r>
              <a:rPr lang="eu-ES" sz="1440" b="1" dirty="0" err="1">
                <a:solidFill>
                  <a:prstClr val="white"/>
                </a:solidFill>
                <a:latin typeface="Calibri"/>
              </a:rPr>
              <a:t>and</a:t>
            </a:r>
            <a:r>
              <a:rPr lang="eu-ES" sz="1440" b="1" dirty="0">
                <a:solidFill>
                  <a:prstClr val="white"/>
                </a:solidFill>
                <a:latin typeface="Calibri"/>
              </a:rPr>
              <a:t> </a:t>
            </a:r>
            <a:r>
              <a:rPr lang="eu-ES" sz="1440" b="1" dirty="0" err="1">
                <a:solidFill>
                  <a:prstClr val="white"/>
                </a:solidFill>
                <a:latin typeface="Calibri"/>
              </a:rPr>
              <a:t>R&amp;D&amp;i</a:t>
            </a:r>
            <a:r>
              <a:rPr lang="eu-ES" sz="1440" b="1" dirty="0">
                <a:solidFill>
                  <a:prstClr val="white"/>
                </a:solidFill>
                <a:latin typeface="Calibri"/>
              </a:rPr>
              <a:t> </a:t>
            </a:r>
            <a:endParaRPr lang="es-ES" sz="1440" b="1" dirty="0">
              <a:solidFill>
                <a:prstClr val="white"/>
              </a:solidFill>
              <a:latin typeface="Calibri"/>
            </a:endParaRPr>
          </a:p>
        </p:txBody>
      </p:sp>
    </p:spTree>
    <p:extLst>
      <p:ext uri="{BB962C8B-B14F-4D97-AF65-F5344CB8AC3E}">
        <p14:creationId xmlns:p14="http://schemas.microsoft.com/office/powerpoint/2010/main" val="178624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Diapositibaren zenbakiaren leku-marka 1"/>
          <p:cNvSpPr>
            <a:spLocks noGrp="1"/>
          </p:cNvSpPr>
          <p:nvPr>
            <p:ph type="sldNum" sz="quarter" idx="10"/>
          </p:nvPr>
        </p:nvSpPr>
        <p:spPr/>
        <p:txBody>
          <a:bodyPr/>
          <a:lstStyle/>
          <a:p>
            <a:pPr defTabSz="1097280">
              <a:defRPr/>
            </a:pPr>
            <a:fld id="{BC105907-CB2A-4505-816B-FF75461158F3}" type="slidenum">
              <a:rPr lang="es-ES" b="0">
                <a:solidFill>
                  <a:prstClr val="black">
                    <a:tint val="75000"/>
                  </a:prstClr>
                </a:solidFill>
                <a:latin typeface="Calibri"/>
              </a:rPr>
              <a:pPr defTabSz="1097280">
                <a:defRPr/>
              </a:pPr>
              <a:t>17</a:t>
            </a:fld>
            <a:endParaRPr lang="es-ES" b="0" dirty="0">
              <a:solidFill>
                <a:prstClr val="black">
                  <a:tint val="75000"/>
                </a:prstClr>
              </a:solidFill>
              <a:latin typeface="Calibri"/>
            </a:endParaRPr>
          </a:p>
        </p:txBody>
      </p:sp>
      <p:sp>
        <p:nvSpPr>
          <p:cNvPr id="12" name="Marcador de número de diapositiva 7"/>
          <p:cNvSpPr>
            <a:spLocks noGrp="1"/>
          </p:cNvSpPr>
          <p:nvPr>
            <p:ph type="sldNum" sz="quarter" idx="4294967295"/>
          </p:nvPr>
        </p:nvSpPr>
        <p:spPr>
          <a:xfrm>
            <a:off x="11144251" y="6229351"/>
            <a:ext cx="438150" cy="628650"/>
          </a:xfrm>
        </p:spPr>
        <p:txBody>
          <a:bodyPr/>
          <a:lstStyle/>
          <a:p>
            <a:pPr defTabSz="548640" fontAlgn="base">
              <a:spcBef>
                <a:spcPct val="0"/>
              </a:spcBef>
              <a:spcAft>
                <a:spcPct val="0"/>
              </a:spcAft>
              <a:defRPr/>
            </a:pPr>
            <a:fld id="{B3B274BA-FEB4-C145-9396-84DCC37B1F5A}" type="slidenum">
              <a:rPr lang="es-ES">
                <a:latin typeface="Calibri" charset="0"/>
              </a:rPr>
              <a:pPr defTabSz="548640" fontAlgn="base">
                <a:spcBef>
                  <a:spcPct val="0"/>
                </a:spcBef>
                <a:spcAft>
                  <a:spcPct val="0"/>
                </a:spcAft>
                <a:defRPr/>
              </a:pPr>
              <a:t>17</a:t>
            </a:fld>
            <a:endParaRPr lang="es-ES" dirty="0">
              <a:latin typeface="Calibri" charset="0"/>
            </a:endParaRPr>
          </a:p>
        </p:txBody>
      </p:sp>
      <p:sp>
        <p:nvSpPr>
          <p:cNvPr id="2" name="Marcador de contenido 4">
            <a:extLst>
              <a:ext uri="{FF2B5EF4-FFF2-40B4-BE49-F238E27FC236}">
                <a16:creationId xmlns:a16="http://schemas.microsoft.com/office/drawing/2014/main" id="{9EB76B82-16D4-9011-8B9A-163523370896}"/>
              </a:ext>
            </a:extLst>
          </p:cNvPr>
          <p:cNvSpPr txBox="1">
            <a:spLocks/>
          </p:cNvSpPr>
          <p:nvPr/>
        </p:nvSpPr>
        <p:spPr>
          <a:xfrm>
            <a:off x="7166074" y="899160"/>
            <a:ext cx="4416325" cy="51816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48640">
              <a:buNone/>
            </a:pPr>
            <a:endParaRPr lang="en-GB" sz="1440" b="1" dirty="0">
              <a:solidFill>
                <a:prstClr val="white"/>
              </a:solidFill>
              <a:latin typeface="Calibri"/>
            </a:endParaRPr>
          </a:p>
        </p:txBody>
      </p:sp>
      <p:sp>
        <p:nvSpPr>
          <p:cNvPr id="7" name="TestuKoadroa 6">
            <a:extLst>
              <a:ext uri="{FF2B5EF4-FFF2-40B4-BE49-F238E27FC236}">
                <a16:creationId xmlns:a16="http://schemas.microsoft.com/office/drawing/2014/main" id="{9CAF3FBA-5EFC-2152-F875-5933A10A380B}"/>
              </a:ext>
            </a:extLst>
          </p:cNvPr>
          <p:cNvSpPr txBox="1"/>
          <p:nvPr/>
        </p:nvSpPr>
        <p:spPr>
          <a:xfrm>
            <a:off x="7056831" y="911163"/>
            <a:ext cx="4969028" cy="304699"/>
          </a:xfrm>
          <a:prstGeom prst="rect">
            <a:avLst/>
          </a:prstGeom>
          <a:noFill/>
        </p:spPr>
        <p:txBody>
          <a:bodyPr wrap="square" rtlCol="0">
            <a:spAutoFit/>
          </a:bodyPr>
          <a:lstStyle/>
          <a:p>
            <a:pPr defTabSz="548640" eaLnBrk="0" fontAlgn="base" hangingPunct="0">
              <a:spcBef>
                <a:spcPct val="20000"/>
              </a:spcBef>
              <a:spcAft>
                <a:spcPct val="0"/>
              </a:spcAft>
            </a:pPr>
            <a:r>
              <a:rPr lang="eu-ES" sz="1380" b="1" dirty="0">
                <a:solidFill>
                  <a:prstClr val="white"/>
                </a:solidFill>
                <a:latin typeface="Calibri"/>
              </a:rPr>
              <a:t>Basque Country &amp; </a:t>
            </a:r>
            <a:r>
              <a:rPr lang="eu-ES" sz="1380" b="1" dirty="0" err="1">
                <a:solidFill>
                  <a:prstClr val="white"/>
                </a:solidFill>
                <a:latin typeface="Calibri"/>
              </a:rPr>
              <a:t>Interregional</a:t>
            </a:r>
            <a:r>
              <a:rPr lang="eu-ES" sz="1380" b="1" dirty="0">
                <a:solidFill>
                  <a:prstClr val="white"/>
                </a:solidFill>
                <a:latin typeface="Calibri"/>
              </a:rPr>
              <a:t> </a:t>
            </a:r>
            <a:r>
              <a:rPr lang="eu-ES" sz="1380" b="1" dirty="0" err="1">
                <a:solidFill>
                  <a:prstClr val="white"/>
                </a:solidFill>
                <a:latin typeface="Calibri"/>
              </a:rPr>
              <a:t>Collaboration</a:t>
            </a:r>
            <a:r>
              <a:rPr lang="eu-ES" sz="1380" b="1" dirty="0">
                <a:solidFill>
                  <a:prstClr val="white"/>
                </a:solidFill>
                <a:latin typeface="Calibri"/>
              </a:rPr>
              <a:t> in </a:t>
            </a:r>
            <a:r>
              <a:rPr lang="eu-ES" sz="1380" b="1" dirty="0" err="1">
                <a:solidFill>
                  <a:prstClr val="white"/>
                </a:solidFill>
                <a:latin typeface="Calibri"/>
              </a:rPr>
              <a:t>Innovation</a:t>
            </a:r>
            <a:r>
              <a:rPr lang="eu-ES" sz="1380" b="1" dirty="0">
                <a:solidFill>
                  <a:prstClr val="white"/>
                </a:solidFill>
                <a:latin typeface="Calibri"/>
              </a:rPr>
              <a:t>	</a:t>
            </a:r>
            <a:endParaRPr lang="es-ES" sz="1380" b="1" dirty="0">
              <a:solidFill>
                <a:prstClr val="white"/>
              </a:solidFill>
              <a:latin typeface="Calibri"/>
            </a:endParaRPr>
          </a:p>
        </p:txBody>
      </p:sp>
      <p:sp>
        <p:nvSpPr>
          <p:cNvPr id="8" name="TestuKoadroa 72">
            <a:extLst>
              <a:ext uri="{FF2B5EF4-FFF2-40B4-BE49-F238E27FC236}">
                <a16:creationId xmlns:a16="http://schemas.microsoft.com/office/drawing/2014/main" id="{32AE9FD7-DB4F-CA47-8FE3-5C69741DEC66}"/>
              </a:ext>
            </a:extLst>
          </p:cNvPr>
          <p:cNvSpPr txBox="1"/>
          <p:nvPr/>
        </p:nvSpPr>
        <p:spPr>
          <a:xfrm>
            <a:off x="956904" y="1244592"/>
            <a:ext cx="10034216" cy="5262979"/>
          </a:xfrm>
          <a:prstGeom prst="rect">
            <a:avLst/>
          </a:prstGeom>
          <a:noFill/>
        </p:spPr>
        <p:txBody>
          <a:bodyPr wrap="square">
            <a:spAutoFit/>
          </a:bodyPr>
          <a:lstStyle/>
          <a:p>
            <a:pPr marL="342900" indent="-342900"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algn="just" defTabSz="548640" fontAlgn="base">
              <a:spcBef>
                <a:spcPct val="0"/>
              </a:spcBef>
              <a:spcAft>
                <a:spcPct val="0"/>
              </a:spcAft>
              <a:buFont typeface="Arial" panose="020B0604020202020204" pitchFamily="34" charset="0"/>
              <a:buChar char="•"/>
            </a:pPr>
            <a:r>
              <a:rPr lang="en-US" sz="1680" dirty="0">
                <a:solidFill>
                  <a:prstClr val="black"/>
                </a:solidFill>
                <a:latin typeface="Calibri" charset="0"/>
              </a:rPr>
              <a:t>Founded the </a:t>
            </a:r>
            <a:r>
              <a:rPr lang="en-US" sz="1680" b="1" dirty="0">
                <a:solidFill>
                  <a:prstClr val="black"/>
                </a:solidFill>
                <a:latin typeface="Calibri" charset="0"/>
              </a:rPr>
              <a:t>Vanguard Initiative </a:t>
            </a:r>
            <a:r>
              <a:rPr lang="en-US" sz="1680" dirty="0">
                <a:solidFill>
                  <a:prstClr val="black"/>
                </a:solidFill>
                <a:latin typeface="Calibri" charset="0"/>
              </a:rPr>
              <a:t>in 2013 Together with 7 other regions to implement the outward looking dimension of S3. Co-leading the ADMA Energy and the AI pilot and participating in Efficient and Sustainable Manufacturing, Hydrogen pilots.</a:t>
            </a:r>
          </a:p>
          <a:p>
            <a:pPr marL="342900" indent="-342900" algn="just"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algn="just" defTabSz="548640" fontAlgn="base">
              <a:spcBef>
                <a:spcPct val="0"/>
              </a:spcBef>
              <a:spcAft>
                <a:spcPct val="0"/>
              </a:spcAft>
              <a:buFont typeface="Arial" panose="020B0604020202020204" pitchFamily="34" charset="0"/>
              <a:buChar char="•"/>
            </a:pPr>
            <a:r>
              <a:rPr lang="en-US" sz="1680" dirty="0">
                <a:solidFill>
                  <a:prstClr val="black"/>
                </a:solidFill>
                <a:latin typeface="Calibri" charset="0"/>
              </a:rPr>
              <a:t>One of the few European regions that is participating in more than 5 S3 partnerships within the </a:t>
            </a:r>
            <a:r>
              <a:rPr lang="en-US" sz="1680" b="1" dirty="0">
                <a:solidFill>
                  <a:prstClr val="black"/>
                </a:solidFill>
                <a:latin typeface="Calibri" charset="0"/>
              </a:rPr>
              <a:t>S3 Thematic </a:t>
            </a:r>
            <a:r>
              <a:rPr lang="en-US" sz="1680" b="1" dirty="0" err="1">
                <a:solidFill>
                  <a:prstClr val="black"/>
                </a:solidFill>
                <a:latin typeface="Calibri" charset="0"/>
              </a:rPr>
              <a:t>Specialisation</a:t>
            </a:r>
            <a:r>
              <a:rPr lang="en-US" sz="1680" b="1" dirty="0">
                <a:solidFill>
                  <a:prstClr val="black"/>
                </a:solidFill>
                <a:latin typeface="Calibri" charset="0"/>
              </a:rPr>
              <a:t> </a:t>
            </a:r>
            <a:r>
              <a:rPr lang="en-US" sz="1680" b="1" dirty="0" err="1">
                <a:solidFill>
                  <a:prstClr val="black"/>
                </a:solidFill>
                <a:latin typeface="Calibri" charset="0"/>
              </a:rPr>
              <a:t>Platfoms</a:t>
            </a:r>
            <a:endParaRPr lang="en-US" sz="1680" b="1" dirty="0">
              <a:solidFill>
                <a:prstClr val="black"/>
              </a:solidFill>
              <a:latin typeface="Calibri" charset="0"/>
            </a:endParaRPr>
          </a:p>
          <a:p>
            <a:pPr marL="342900" indent="-342900" algn="just"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algn="just" defTabSz="548640" fontAlgn="base">
              <a:spcBef>
                <a:spcPct val="0"/>
              </a:spcBef>
              <a:spcAft>
                <a:spcPct val="0"/>
              </a:spcAft>
              <a:buFont typeface="Arial" panose="020B0604020202020204" pitchFamily="34" charset="0"/>
              <a:buChar char="•"/>
            </a:pPr>
            <a:r>
              <a:rPr lang="en-US" sz="1680" dirty="0">
                <a:solidFill>
                  <a:prstClr val="black"/>
                </a:solidFill>
                <a:latin typeface="Calibri" charset="0"/>
              </a:rPr>
              <a:t>One of the 74 selected territories that takes part in the </a:t>
            </a:r>
            <a:r>
              <a:rPr lang="en-US" sz="1680" b="1" dirty="0">
                <a:solidFill>
                  <a:prstClr val="black"/>
                </a:solidFill>
                <a:latin typeface="Calibri" charset="0"/>
              </a:rPr>
              <a:t>Partnership for Regional Innovation pilot (PRI) </a:t>
            </a:r>
            <a:r>
              <a:rPr lang="en-US" sz="1680" dirty="0">
                <a:solidFill>
                  <a:prstClr val="black"/>
                </a:solidFill>
                <a:latin typeface="Calibri" charset="0"/>
              </a:rPr>
              <a:t>of the European Commission with the objective of improving </a:t>
            </a:r>
            <a:r>
              <a:rPr lang="fr-FR" sz="1680" dirty="0">
                <a:solidFill>
                  <a:prstClr val="black"/>
                </a:solidFill>
                <a:latin typeface="Calibri" charset="0"/>
              </a:rPr>
              <a:t>the coordination and </a:t>
            </a:r>
            <a:r>
              <a:rPr lang="fr-FR" sz="1680" dirty="0" err="1">
                <a:solidFill>
                  <a:prstClr val="black"/>
                </a:solidFill>
                <a:latin typeface="Calibri" charset="0"/>
              </a:rPr>
              <a:t>directionality</a:t>
            </a:r>
            <a:r>
              <a:rPr lang="fr-FR" sz="1680" dirty="0">
                <a:solidFill>
                  <a:prstClr val="black"/>
                </a:solidFill>
                <a:latin typeface="Calibri" charset="0"/>
              </a:rPr>
              <a:t> of </a:t>
            </a:r>
            <a:r>
              <a:rPr lang="fr-FR" sz="1680" dirty="0" err="1">
                <a:solidFill>
                  <a:prstClr val="black"/>
                </a:solidFill>
                <a:latin typeface="Calibri" charset="0"/>
              </a:rPr>
              <a:t>regional</a:t>
            </a:r>
            <a:r>
              <a:rPr lang="fr-FR" sz="1680" dirty="0">
                <a:solidFill>
                  <a:prstClr val="black"/>
                </a:solidFill>
                <a:latin typeface="Calibri" charset="0"/>
              </a:rPr>
              <a:t>, national and EU innovation </a:t>
            </a:r>
            <a:r>
              <a:rPr lang="fr-FR" sz="1680" dirty="0" err="1">
                <a:solidFill>
                  <a:prstClr val="black"/>
                </a:solidFill>
                <a:latin typeface="Calibri" charset="0"/>
              </a:rPr>
              <a:t>policies</a:t>
            </a:r>
            <a:r>
              <a:rPr lang="fr-FR" sz="1680" dirty="0">
                <a:solidFill>
                  <a:prstClr val="black"/>
                </a:solidFill>
                <a:latin typeface="Calibri" charset="0"/>
              </a:rPr>
              <a:t> to </a:t>
            </a:r>
            <a:r>
              <a:rPr lang="fr-FR" sz="1680" dirty="0" err="1">
                <a:solidFill>
                  <a:prstClr val="black"/>
                </a:solidFill>
                <a:latin typeface="Calibri" charset="0"/>
              </a:rPr>
              <a:t>implement</a:t>
            </a:r>
            <a:r>
              <a:rPr lang="fr-FR" sz="1680" dirty="0">
                <a:solidFill>
                  <a:prstClr val="black"/>
                </a:solidFill>
                <a:latin typeface="Calibri" charset="0"/>
              </a:rPr>
              <a:t> </a:t>
            </a:r>
            <a:r>
              <a:rPr lang="fr-FR" sz="1680" dirty="0" err="1">
                <a:solidFill>
                  <a:prstClr val="black"/>
                </a:solidFill>
                <a:latin typeface="Calibri" charset="0"/>
              </a:rPr>
              <a:t>Europe’s</a:t>
            </a:r>
            <a:r>
              <a:rPr lang="fr-FR" sz="1680" dirty="0">
                <a:solidFill>
                  <a:prstClr val="black"/>
                </a:solidFill>
                <a:latin typeface="Calibri" charset="0"/>
              </a:rPr>
              <a:t> green and digital transitions. </a:t>
            </a:r>
          </a:p>
          <a:p>
            <a:pPr marL="342900" indent="-342900" algn="just" defTabSz="548640" fontAlgn="base">
              <a:spcBef>
                <a:spcPct val="0"/>
              </a:spcBef>
              <a:spcAft>
                <a:spcPct val="0"/>
              </a:spcAft>
              <a:buFont typeface="Arial" panose="020B0604020202020204" pitchFamily="34" charset="0"/>
              <a:buChar char="•"/>
            </a:pPr>
            <a:endParaRPr lang="fr-FR" sz="1680" dirty="0">
              <a:solidFill>
                <a:prstClr val="black"/>
              </a:solidFill>
              <a:latin typeface="Calibri" charset="0"/>
            </a:endParaRPr>
          </a:p>
          <a:p>
            <a:pPr marL="342900" indent="-342900" algn="just" defTabSz="548640" fontAlgn="base">
              <a:spcBef>
                <a:spcPct val="0"/>
              </a:spcBef>
              <a:spcAft>
                <a:spcPct val="0"/>
              </a:spcAft>
              <a:buFont typeface="Arial" panose="020B0604020202020204" pitchFamily="34" charset="0"/>
              <a:buChar char="•"/>
            </a:pPr>
            <a:r>
              <a:rPr lang="fr-FR" sz="1680" dirty="0">
                <a:solidFill>
                  <a:prstClr val="black"/>
                </a:solidFill>
                <a:latin typeface="Calibri" charset="0"/>
              </a:rPr>
              <a:t>Solid </a:t>
            </a:r>
            <a:r>
              <a:rPr lang="fr-FR" sz="1680" dirty="0" err="1">
                <a:solidFill>
                  <a:prstClr val="black"/>
                </a:solidFill>
                <a:latin typeface="Calibri" charset="0"/>
              </a:rPr>
              <a:t>experience</a:t>
            </a:r>
            <a:r>
              <a:rPr lang="fr-FR" sz="1680" dirty="0">
                <a:solidFill>
                  <a:prstClr val="black"/>
                </a:solidFill>
                <a:latin typeface="Calibri" charset="0"/>
              </a:rPr>
              <a:t> of collaboration in the design and </a:t>
            </a:r>
            <a:r>
              <a:rPr lang="fr-FR" sz="1680" dirty="0" err="1">
                <a:solidFill>
                  <a:prstClr val="black"/>
                </a:solidFill>
                <a:latin typeface="Calibri" charset="0"/>
              </a:rPr>
              <a:t>implementation</a:t>
            </a:r>
            <a:r>
              <a:rPr lang="fr-FR" sz="1680" dirty="0">
                <a:solidFill>
                  <a:prstClr val="black"/>
                </a:solidFill>
                <a:latin typeface="Calibri" charset="0"/>
              </a:rPr>
              <a:t> of </a:t>
            </a:r>
            <a:r>
              <a:rPr lang="fr-FR" sz="1680" dirty="0" err="1">
                <a:solidFill>
                  <a:prstClr val="black"/>
                </a:solidFill>
                <a:latin typeface="Calibri" charset="0"/>
              </a:rPr>
              <a:t>funding</a:t>
            </a:r>
            <a:r>
              <a:rPr lang="fr-FR" sz="1680" dirty="0">
                <a:solidFill>
                  <a:prstClr val="black"/>
                </a:solidFill>
                <a:latin typeface="Calibri" charset="0"/>
              </a:rPr>
              <a:t> instruments </a:t>
            </a:r>
            <a:r>
              <a:rPr lang="fr-FR" sz="1680" dirty="0" err="1">
                <a:solidFill>
                  <a:prstClr val="black"/>
                </a:solidFill>
                <a:latin typeface="Calibri" charset="0"/>
              </a:rPr>
              <a:t>with</a:t>
            </a:r>
            <a:r>
              <a:rPr lang="fr-FR" sz="1680" dirty="0">
                <a:solidFill>
                  <a:prstClr val="black"/>
                </a:solidFill>
                <a:latin typeface="Calibri" charset="0"/>
              </a:rPr>
              <a:t> </a:t>
            </a:r>
            <a:r>
              <a:rPr lang="fr-FR" sz="1680" dirty="0" err="1">
                <a:solidFill>
                  <a:prstClr val="black"/>
                </a:solidFill>
                <a:latin typeface="Calibri" charset="0"/>
              </a:rPr>
              <a:t>other</a:t>
            </a:r>
            <a:r>
              <a:rPr lang="fr-FR" sz="1680" dirty="0">
                <a:solidFill>
                  <a:prstClr val="black"/>
                </a:solidFill>
                <a:latin typeface="Calibri" charset="0"/>
              </a:rPr>
              <a:t> </a:t>
            </a:r>
            <a:r>
              <a:rPr lang="fr-FR" sz="1680" dirty="0" err="1">
                <a:solidFill>
                  <a:prstClr val="black"/>
                </a:solidFill>
                <a:latin typeface="Calibri" charset="0"/>
              </a:rPr>
              <a:t>regions</a:t>
            </a:r>
            <a:r>
              <a:rPr lang="fr-FR" sz="1680" dirty="0">
                <a:solidFill>
                  <a:prstClr val="black"/>
                </a:solidFill>
                <a:latin typeface="Calibri" charset="0"/>
              </a:rPr>
              <a:t>. </a:t>
            </a:r>
            <a:r>
              <a:rPr lang="en-US" sz="1680" dirty="0">
                <a:solidFill>
                  <a:prstClr val="black"/>
                </a:solidFill>
                <a:latin typeface="Calibri" charset="0"/>
              </a:rPr>
              <a:t>Since the 6th Framework </a:t>
            </a:r>
            <a:r>
              <a:rPr lang="en-US" sz="1680" dirty="0" err="1">
                <a:solidFill>
                  <a:prstClr val="black"/>
                </a:solidFill>
                <a:latin typeface="Calibri" charset="0"/>
              </a:rPr>
              <a:t>Programme</a:t>
            </a:r>
            <a:r>
              <a:rPr lang="en-US" sz="1680" dirty="0">
                <a:solidFill>
                  <a:prstClr val="black"/>
                </a:solidFill>
                <a:latin typeface="Calibri" charset="0"/>
              </a:rPr>
              <a:t> the Basque Country </a:t>
            </a:r>
            <a:r>
              <a:rPr lang="en-US" sz="1680" b="1" dirty="0">
                <a:solidFill>
                  <a:prstClr val="black"/>
                </a:solidFill>
                <a:latin typeface="Calibri" charset="0"/>
              </a:rPr>
              <a:t>has collaborated in 20 European initiatives to support collaborative </a:t>
            </a:r>
            <a:r>
              <a:rPr lang="en-US" sz="1680" b="1" dirty="0" err="1">
                <a:solidFill>
                  <a:prstClr val="black"/>
                </a:solidFill>
                <a:latin typeface="Calibri" charset="0"/>
              </a:rPr>
              <a:t>R&amp;D&amp;i</a:t>
            </a:r>
            <a:r>
              <a:rPr lang="en-US" sz="1680" b="1" dirty="0">
                <a:solidFill>
                  <a:prstClr val="black"/>
                </a:solidFill>
                <a:latin typeface="Calibri" charset="0"/>
              </a:rPr>
              <a:t> projects, has even coordinated one of these initiatives (MANUNET)</a:t>
            </a:r>
            <a:r>
              <a:rPr lang="en-US" sz="1680" dirty="0">
                <a:solidFill>
                  <a:prstClr val="black"/>
                </a:solidFill>
                <a:latin typeface="Calibri" charset="0"/>
              </a:rPr>
              <a:t>. Nowadays, the Basque Country is part of two ERA-NET </a:t>
            </a:r>
            <a:r>
              <a:rPr lang="en-US" sz="1680" dirty="0" err="1">
                <a:solidFill>
                  <a:prstClr val="black"/>
                </a:solidFill>
                <a:latin typeface="Calibri" charset="0"/>
              </a:rPr>
              <a:t>Cofund</a:t>
            </a:r>
            <a:r>
              <a:rPr lang="en-US" sz="1680" dirty="0">
                <a:solidFill>
                  <a:prstClr val="black"/>
                </a:solidFill>
                <a:latin typeface="Calibri" charset="0"/>
              </a:rPr>
              <a:t> and one co-funded European Partnership, all aligned with its RIS3: M-ERA.NET and ERA.MIN and Clean Energy Transition Partnership. </a:t>
            </a:r>
            <a:endParaRPr lang="es-ES"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endParaRPr lang="fr-FR"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p:txBody>
      </p:sp>
    </p:spTree>
    <p:extLst>
      <p:ext uri="{BB962C8B-B14F-4D97-AF65-F5344CB8AC3E}">
        <p14:creationId xmlns:p14="http://schemas.microsoft.com/office/powerpoint/2010/main" val="420398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Diapositibaren zenbakiaren leku-marka 1"/>
          <p:cNvSpPr>
            <a:spLocks noGrp="1"/>
          </p:cNvSpPr>
          <p:nvPr>
            <p:ph type="sldNum" sz="quarter" idx="10"/>
          </p:nvPr>
        </p:nvSpPr>
        <p:spPr/>
        <p:txBody>
          <a:bodyPr/>
          <a:lstStyle/>
          <a:p>
            <a:pPr defTabSz="1097280">
              <a:defRPr/>
            </a:pPr>
            <a:fld id="{BC105907-CB2A-4505-816B-FF75461158F3}" type="slidenum">
              <a:rPr lang="es-ES" b="0">
                <a:solidFill>
                  <a:prstClr val="black">
                    <a:tint val="75000"/>
                  </a:prstClr>
                </a:solidFill>
                <a:latin typeface="Calibri"/>
              </a:rPr>
              <a:pPr defTabSz="1097280">
                <a:defRPr/>
              </a:pPr>
              <a:t>18</a:t>
            </a:fld>
            <a:endParaRPr lang="es-ES" b="0" dirty="0">
              <a:solidFill>
                <a:prstClr val="black">
                  <a:tint val="75000"/>
                </a:prstClr>
              </a:solidFill>
              <a:latin typeface="Calibri"/>
            </a:endParaRPr>
          </a:p>
        </p:txBody>
      </p:sp>
      <p:sp>
        <p:nvSpPr>
          <p:cNvPr id="12" name="Marcador de número de diapositiva 7"/>
          <p:cNvSpPr>
            <a:spLocks noGrp="1"/>
          </p:cNvSpPr>
          <p:nvPr>
            <p:ph type="sldNum" sz="quarter" idx="4294967295"/>
          </p:nvPr>
        </p:nvSpPr>
        <p:spPr>
          <a:xfrm>
            <a:off x="11144251" y="6229351"/>
            <a:ext cx="438150" cy="628650"/>
          </a:xfrm>
        </p:spPr>
        <p:txBody>
          <a:bodyPr/>
          <a:lstStyle/>
          <a:p>
            <a:pPr defTabSz="548640" fontAlgn="base">
              <a:spcBef>
                <a:spcPct val="0"/>
              </a:spcBef>
              <a:spcAft>
                <a:spcPct val="0"/>
              </a:spcAft>
              <a:defRPr/>
            </a:pPr>
            <a:fld id="{B3B274BA-FEB4-C145-9396-84DCC37B1F5A}" type="slidenum">
              <a:rPr lang="es-ES">
                <a:latin typeface="Calibri" charset="0"/>
              </a:rPr>
              <a:pPr defTabSz="548640" fontAlgn="base">
                <a:spcBef>
                  <a:spcPct val="0"/>
                </a:spcBef>
                <a:spcAft>
                  <a:spcPct val="0"/>
                </a:spcAft>
                <a:defRPr/>
              </a:pPr>
              <a:t>18</a:t>
            </a:fld>
            <a:endParaRPr lang="es-ES" dirty="0">
              <a:latin typeface="Calibri" charset="0"/>
            </a:endParaRPr>
          </a:p>
        </p:txBody>
      </p:sp>
      <p:sp>
        <p:nvSpPr>
          <p:cNvPr id="2" name="Marcador de contenido 4">
            <a:extLst>
              <a:ext uri="{FF2B5EF4-FFF2-40B4-BE49-F238E27FC236}">
                <a16:creationId xmlns:a16="http://schemas.microsoft.com/office/drawing/2014/main" id="{9EB76B82-16D4-9011-8B9A-163523370896}"/>
              </a:ext>
            </a:extLst>
          </p:cNvPr>
          <p:cNvSpPr txBox="1">
            <a:spLocks/>
          </p:cNvSpPr>
          <p:nvPr/>
        </p:nvSpPr>
        <p:spPr>
          <a:xfrm>
            <a:off x="7166074" y="899160"/>
            <a:ext cx="4416325" cy="51816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48640">
              <a:buNone/>
            </a:pPr>
            <a:endParaRPr lang="en-GB" sz="1440" b="1" dirty="0">
              <a:solidFill>
                <a:prstClr val="white"/>
              </a:solidFill>
              <a:latin typeface="Calibri"/>
            </a:endParaRPr>
          </a:p>
        </p:txBody>
      </p:sp>
      <p:sp>
        <p:nvSpPr>
          <p:cNvPr id="73" name="TestuKoadroa 72">
            <a:extLst>
              <a:ext uri="{FF2B5EF4-FFF2-40B4-BE49-F238E27FC236}">
                <a16:creationId xmlns:a16="http://schemas.microsoft.com/office/drawing/2014/main" id="{5DD337EF-99FE-3756-A65B-FC8BF14F6B29}"/>
              </a:ext>
            </a:extLst>
          </p:cNvPr>
          <p:cNvSpPr txBox="1"/>
          <p:nvPr/>
        </p:nvSpPr>
        <p:spPr>
          <a:xfrm>
            <a:off x="1329484" y="2063287"/>
            <a:ext cx="10187346" cy="2936188"/>
          </a:xfrm>
          <a:prstGeom prst="rect">
            <a:avLst/>
          </a:prstGeom>
          <a:noFill/>
        </p:spPr>
        <p:txBody>
          <a:bodyPr wrap="square">
            <a:spAutoFit/>
          </a:bodyPr>
          <a:lstStyle/>
          <a:p>
            <a:pPr defTabSz="548640" fontAlgn="base">
              <a:spcBef>
                <a:spcPct val="0"/>
              </a:spcBef>
              <a:spcAft>
                <a:spcPct val="0"/>
              </a:spcAft>
            </a:pPr>
            <a:endParaRPr lang="en-US"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r>
              <a:rPr lang="fr-FR" sz="1680" dirty="0" err="1">
                <a:solidFill>
                  <a:prstClr val="black"/>
                </a:solidFill>
                <a:latin typeface="Calibri" charset="0"/>
              </a:rPr>
              <a:t>Better</a:t>
            </a:r>
            <a:r>
              <a:rPr lang="fr-FR" sz="1680" dirty="0">
                <a:solidFill>
                  <a:prstClr val="black"/>
                </a:solidFill>
                <a:latin typeface="Calibri" charset="0"/>
              </a:rPr>
              <a:t> </a:t>
            </a:r>
            <a:r>
              <a:rPr lang="fr-FR" sz="1680" dirty="0" err="1">
                <a:solidFill>
                  <a:prstClr val="black"/>
                </a:solidFill>
                <a:latin typeface="Calibri" charset="0"/>
              </a:rPr>
              <a:t>positioned</a:t>
            </a:r>
            <a:r>
              <a:rPr lang="fr-FR" sz="1680" dirty="0">
                <a:solidFill>
                  <a:prstClr val="black"/>
                </a:solidFill>
                <a:latin typeface="Calibri" charset="0"/>
              </a:rPr>
              <a:t> to </a:t>
            </a:r>
            <a:r>
              <a:rPr lang="fr-FR" sz="1680" dirty="0" err="1">
                <a:solidFill>
                  <a:prstClr val="black"/>
                </a:solidFill>
                <a:latin typeface="Calibri" charset="0"/>
              </a:rPr>
              <a:t>address</a:t>
            </a:r>
            <a:r>
              <a:rPr lang="fr-FR" sz="1680" dirty="0">
                <a:solidFill>
                  <a:prstClr val="black"/>
                </a:solidFill>
                <a:latin typeface="Calibri" charset="0"/>
              </a:rPr>
              <a:t> grand</a:t>
            </a:r>
            <a:r>
              <a:rPr lang="en-US" sz="1680" dirty="0">
                <a:solidFill>
                  <a:prstClr val="black"/>
                </a:solidFill>
                <a:latin typeface="Calibri" charset="0"/>
              </a:rPr>
              <a:t> challenges (green and digital transition)</a:t>
            </a:r>
          </a:p>
          <a:p>
            <a:pPr marL="342900" indent="-342900"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endParaRPr lang="en-US" sz="1680" dirty="0">
              <a:solidFill>
                <a:prstClr val="black"/>
              </a:solidFill>
              <a:latin typeface="Calibri" charset="0"/>
            </a:endParaRPr>
          </a:p>
          <a:p>
            <a:pPr marL="342900" indent="-342900" defTabSz="548640" fontAlgn="base">
              <a:spcBef>
                <a:spcPct val="0"/>
              </a:spcBef>
              <a:spcAft>
                <a:spcPct val="0"/>
              </a:spcAft>
              <a:buFont typeface="Arial" panose="020B0604020202020204" pitchFamily="34" charset="0"/>
              <a:buChar char="•"/>
            </a:pPr>
            <a:r>
              <a:rPr lang="en-US" sz="1680" dirty="0">
                <a:solidFill>
                  <a:prstClr val="black"/>
                </a:solidFill>
                <a:latin typeface="Calibri" charset="0"/>
              </a:rPr>
              <a:t>E</a:t>
            </a:r>
            <a:r>
              <a:rPr lang="fr-FR" sz="1680" dirty="0" err="1">
                <a:solidFill>
                  <a:prstClr val="black"/>
                </a:solidFill>
                <a:latin typeface="Calibri" charset="0"/>
              </a:rPr>
              <a:t>xploiting</a:t>
            </a:r>
            <a:r>
              <a:rPr lang="fr-FR" sz="1680" dirty="0">
                <a:solidFill>
                  <a:prstClr val="black"/>
                </a:solidFill>
                <a:latin typeface="Calibri" charset="0"/>
              </a:rPr>
              <a:t> joint </a:t>
            </a:r>
            <a:r>
              <a:rPr lang="fr-FR" sz="1680" dirty="0" err="1">
                <a:solidFill>
                  <a:prstClr val="black"/>
                </a:solidFill>
                <a:latin typeface="Calibri" charset="0"/>
              </a:rPr>
              <a:t>opportunities</a:t>
            </a:r>
            <a:r>
              <a:rPr lang="fr-FR" sz="1680" dirty="0">
                <a:solidFill>
                  <a:prstClr val="black"/>
                </a:solidFill>
                <a:latin typeface="Calibri" charset="0"/>
              </a:rPr>
              <a:t> </a:t>
            </a:r>
            <a:r>
              <a:rPr lang="fr-FR" sz="1680" dirty="0" err="1">
                <a:solidFill>
                  <a:srgbClr val="000000"/>
                </a:solidFill>
                <a:latin typeface="Times" pitchFamily="2" charset="0"/>
              </a:rPr>
              <a:t>where</a:t>
            </a:r>
            <a:r>
              <a:rPr lang="fr-FR" sz="1680" dirty="0">
                <a:solidFill>
                  <a:srgbClr val="000000"/>
                </a:solidFill>
                <a:latin typeface="Times" pitchFamily="2" charset="0"/>
              </a:rPr>
              <a:t> </a:t>
            </a:r>
            <a:r>
              <a:rPr lang="fr-FR" sz="1680" dirty="0" err="1">
                <a:solidFill>
                  <a:srgbClr val="000000"/>
                </a:solidFill>
                <a:latin typeface="Times" pitchFamily="2" charset="0"/>
              </a:rPr>
              <a:t>increased</a:t>
            </a:r>
            <a:r>
              <a:rPr lang="fr-FR" sz="1680" dirty="0">
                <a:solidFill>
                  <a:srgbClr val="000000"/>
                </a:solidFill>
                <a:latin typeface="Times" pitchFamily="2" charset="0"/>
              </a:rPr>
              <a:t> </a:t>
            </a:r>
            <a:r>
              <a:rPr lang="fr-FR" sz="1680" dirty="0" err="1">
                <a:solidFill>
                  <a:srgbClr val="000000"/>
                </a:solidFill>
                <a:latin typeface="Times" pitchFamily="2" charset="0"/>
              </a:rPr>
              <a:t>cooperation</a:t>
            </a:r>
            <a:r>
              <a:rPr lang="fr-FR" sz="1680" dirty="0">
                <a:solidFill>
                  <a:srgbClr val="000000"/>
                </a:solidFill>
                <a:latin typeface="Times" pitchFamily="2" charset="0"/>
              </a:rPr>
              <a:t> </a:t>
            </a:r>
            <a:r>
              <a:rPr lang="fr-FR" sz="1680" dirty="0" err="1">
                <a:solidFill>
                  <a:srgbClr val="000000"/>
                </a:solidFill>
                <a:latin typeface="Times" pitchFamily="2" charset="0"/>
              </a:rPr>
              <a:t>is</a:t>
            </a:r>
            <a:r>
              <a:rPr lang="fr-FR" sz="1680" dirty="0">
                <a:solidFill>
                  <a:srgbClr val="000000"/>
                </a:solidFill>
                <a:latin typeface="Times" pitchFamily="2" charset="0"/>
              </a:rPr>
              <a:t> of </a:t>
            </a:r>
            <a:r>
              <a:rPr lang="fr-FR" sz="1680" dirty="0" err="1">
                <a:solidFill>
                  <a:srgbClr val="000000"/>
                </a:solidFill>
                <a:latin typeface="Times" pitchFamily="2" charset="0"/>
              </a:rPr>
              <a:t>mutual</a:t>
            </a:r>
            <a:r>
              <a:rPr lang="fr-FR" sz="1680" dirty="0">
                <a:solidFill>
                  <a:srgbClr val="000000"/>
                </a:solidFill>
                <a:latin typeface="Times" pitchFamily="2" charset="0"/>
              </a:rPr>
              <a:t> </a:t>
            </a:r>
            <a:r>
              <a:rPr lang="fr-FR" sz="1680" dirty="0" err="1">
                <a:solidFill>
                  <a:srgbClr val="000000"/>
                </a:solidFill>
                <a:latin typeface="Times" pitchFamily="2" charset="0"/>
              </a:rPr>
              <a:t>interest</a:t>
            </a:r>
            <a:r>
              <a:rPr lang="fr-FR" sz="1680" dirty="0">
                <a:solidFill>
                  <a:srgbClr val="000000"/>
                </a:solidFill>
                <a:latin typeface="Times" pitchFamily="2" charset="0"/>
              </a:rPr>
              <a:t>, </a:t>
            </a:r>
            <a:r>
              <a:rPr lang="fr-FR" sz="1680" dirty="0" err="1">
                <a:solidFill>
                  <a:srgbClr val="000000"/>
                </a:solidFill>
                <a:latin typeface="Times" pitchFamily="2" charset="0"/>
              </a:rPr>
              <a:t>with</a:t>
            </a:r>
            <a:r>
              <a:rPr lang="fr-FR" sz="1680" dirty="0">
                <a:solidFill>
                  <a:srgbClr val="000000"/>
                </a:solidFill>
                <a:latin typeface="Times" pitchFamily="2" charset="0"/>
              </a:rPr>
              <a:t> joint initiatives, networking, sharing of </a:t>
            </a:r>
            <a:r>
              <a:rPr lang="fr-FR" sz="1680" dirty="0" err="1">
                <a:solidFill>
                  <a:srgbClr val="000000"/>
                </a:solidFill>
                <a:latin typeface="Times" pitchFamily="2" charset="0"/>
              </a:rPr>
              <a:t>experience</a:t>
            </a:r>
            <a:r>
              <a:rPr lang="fr-FR" sz="1680" dirty="0">
                <a:solidFill>
                  <a:srgbClr val="000000"/>
                </a:solidFill>
                <a:latin typeface="Times" pitchFamily="2" charset="0"/>
              </a:rPr>
              <a:t>, </a:t>
            </a:r>
            <a:r>
              <a:rPr lang="fr-FR" sz="1680" dirty="0" err="1">
                <a:solidFill>
                  <a:srgbClr val="000000"/>
                </a:solidFill>
                <a:latin typeface="Times" pitchFamily="2" charset="0"/>
              </a:rPr>
              <a:t>pooling</a:t>
            </a:r>
            <a:r>
              <a:rPr lang="fr-FR" sz="1680" dirty="0">
                <a:solidFill>
                  <a:srgbClr val="000000"/>
                </a:solidFill>
                <a:latin typeface="Times" pitchFamily="2" charset="0"/>
              </a:rPr>
              <a:t> of </a:t>
            </a:r>
            <a:r>
              <a:rPr lang="fr-FR" sz="1680" dirty="0" err="1">
                <a:solidFill>
                  <a:srgbClr val="000000"/>
                </a:solidFill>
                <a:latin typeface="Times" pitchFamily="2" charset="0"/>
              </a:rPr>
              <a:t>funding</a:t>
            </a:r>
            <a:r>
              <a:rPr lang="fr-FR" sz="1680" dirty="0">
                <a:solidFill>
                  <a:srgbClr val="000000"/>
                </a:solidFill>
                <a:latin typeface="Times" pitchFamily="2" charset="0"/>
              </a:rPr>
              <a:t>. </a:t>
            </a:r>
          </a:p>
          <a:p>
            <a:pPr marL="342900" indent="-342900" defTabSz="548640" fontAlgn="base">
              <a:spcBef>
                <a:spcPct val="0"/>
              </a:spcBef>
              <a:spcAft>
                <a:spcPct val="0"/>
              </a:spcAft>
              <a:buFont typeface="Arial" panose="020B0604020202020204" pitchFamily="34" charset="0"/>
              <a:buChar char="•"/>
            </a:pPr>
            <a:endParaRPr lang="fr-FR" sz="1680" dirty="0">
              <a:solidFill>
                <a:srgbClr val="000000"/>
              </a:solidFill>
              <a:latin typeface="Times" pitchFamily="2" charset="0"/>
            </a:endParaRPr>
          </a:p>
          <a:p>
            <a:pPr marL="342900" indent="-342900" defTabSz="548640" fontAlgn="base">
              <a:spcBef>
                <a:spcPct val="0"/>
              </a:spcBef>
              <a:spcAft>
                <a:spcPct val="0"/>
              </a:spcAft>
              <a:buFont typeface="Arial" panose="020B0604020202020204" pitchFamily="34" charset="0"/>
              <a:buChar char="•"/>
            </a:pPr>
            <a:endParaRPr lang="fr-FR" sz="1680" dirty="0">
              <a:solidFill>
                <a:srgbClr val="000000"/>
              </a:solidFill>
              <a:latin typeface="Times" pitchFamily="2" charset="0"/>
            </a:endParaRPr>
          </a:p>
          <a:p>
            <a:pPr marL="342900" indent="-342900" defTabSz="548640" fontAlgn="base">
              <a:spcBef>
                <a:spcPct val="0"/>
              </a:spcBef>
              <a:spcAft>
                <a:spcPct val="0"/>
              </a:spcAft>
              <a:buFont typeface="Arial" panose="020B0604020202020204" pitchFamily="34" charset="0"/>
              <a:buChar char="•"/>
            </a:pPr>
            <a:r>
              <a:rPr lang="fr-FR" sz="1680" dirty="0">
                <a:solidFill>
                  <a:prstClr val="black"/>
                </a:solidFill>
                <a:latin typeface="Calibri" charset="0"/>
              </a:rPr>
              <a:t>Learning and </a:t>
            </a:r>
            <a:r>
              <a:rPr lang="fr-FR" sz="1680" dirty="0" err="1">
                <a:solidFill>
                  <a:prstClr val="black"/>
                </a:solidFill>
                <a:latin typeface="Calibri" charset="0"/>
              </a:rPr>
              <a:t>mentoring</a:t>
            </a:r>
            <a:r>
              <a:rPr lang="fr-FR" sz="1680" dirty="0">
                <a:solidFill>
                  <a:prstClr val="black"/>
                </a:solidFill>
                <a:latin typeface="Calibri" charset="0"/>
              </a:rPr>
              <a:t> </a:t>
            </a:r>
            <a:r>
              <a:rPr lang="fr-FR" sz="1680" dirty="0" err="1">
                <a:solidFill>
                  <a:prstClr val="black"/>
                </a:solidFill>
                <a:latin typeface="Calibri" charset="0"/>
              </a:rPr>
              <a:t>between</a:t>
            </a:r>
            <a:r>
              <a:rPr lang="fr-FR" sz="1680" dirty="0">
                <a:solidFill>
                  <a:prstClr val="black"/>
                </a:solidFill>
                <a:latin typeface="Calibri" charset="0"/>
              </a:rPr>
              <a:t> </a:t>
            </a:r>
            <a:r>
              <a:rPr lang="fr-FR" sz="1680" dirty="0" err="1">
                <a:solidFill>
                  <a:prstClr val="black"/>
                </a:solidFill>
                <a:latin typeface="Calibri" charset="0"/>
              </a:rPr>
              <a:t>regions</a:t>
            </a:r>
            <a:r>
              <a:rPr lang="fr-FR" sz="1680" dirty="0">
                <a:solidFill>
                  <a:prstClr val="black"/>
                </a:solidFill>
                <a:latin typeface="Calibri" charset="0"/>
              </a:rPr>
              <a:t> </a:t>
            </a:r>
            <a:r>
              <a:rPr lang="fr-FR" sz="1680" dirty="0" err="1">
                <a:solidFill>
                  <a:prstClr val="black"/>
                </a:solidFill>
                <a:latin typeface="Calibri" charset="0"/>
              </a:rPr>
              <a:t>with</a:t>
            </a:r>
            <a:r>
              <a:rPr lang="fr-FR" sz="1680" dirty="0">
                <a:solidFill>
                  <a:prstClr val="black"/>
                </a:solidFill>
                <a:latin typeface="Calibri" charset="0"/>
              </a:rPr>
              <a:t> </a:t>
            </a:r>
            <a:r>
              <a:rPr lang="fr-FR" sz="1680" dirty="0" err="1">
                <a:solidFill>
                  <a:prstClr val="black"/>
                </a:solidFill>
                <a:latin typeface="Calibri" charset="0"/>
              </a:rPr>
              <a:t>different</a:t>
            </a:r>
            <a:r>
              <a:rPr lang="fr-FR" sz="1680" dirty="0">
                <a:solidFill>
                  <a:prstClr val="black"/>
                </a:solidFill>
                <a:latin typeface="Calibri" charset="0"/>
              </a:rPr>
              <a:t> stages of </a:t>
            </a:r>
            <a:r>
              <a:rPr lang="fr-FR" sz="1680" dirty="0" err="1">
                <a:solidFill>
                  <a:prstClr val="black"/>
                </a:solidFill>
                <a:latin typeface="Calibri" charset="0"/>
              </a:rPr>
              <a:t>development</a:t>
            </a:r>
            <a:r>
              <a:rPr lang="fr-FR" sz="1680" dirty="0">
                <a:solidFill>
                  <a:prstClr val="black"/>
                </a:solidFill>
                <a:latin typeface="Calibri" charset="0"/>
              </a:rPr>
              <a:t>.</a:t>
            </a:r>
          </a:p>
          <a:p>
            <a:pPr defTabSz="548640" fontAlgn="base">
              <a:spcBef>
                <a:spcPct val="0"/>
              </a:spcBef>
              <a:spcAft>
                <a:spcPct val="0"/>
              </a:spcAft>
            </a:pPr>
            <a:endParaRPr lang="fr-FR" sz="1680" dirty="0">
              <a:solidFill>
                <a:srgbClr val="000000"/>
              </a:solidFill>
              <a:latin typeface="Times" pitchFamily="2" charset="0"/>
            </a:endParaRPr>
          </a:p>
          <a:p>
            <a:pPr defTabSz="548640" fontAlgn="base">
              <a:spcBef>
                <a:spcPct val="0"/>
              </a:spcBef>
              <a:spcAft>
                <a:spcPct val="0"/>
              </a:spcAft>
            </a:pPr>
            <a:endParaRPr lang="en-US" sz="1680" dirty="0">
              <a:solidFill>
                <a:prstClr val="black"/>
              </a:solidFill>
              <a:latin typeface="Calibri" charset="0"/>
            </a:endParaRPr>
          </a:p>
        </p:txBody>
      </p:sp>
      <p:sp>
        <p:nvSpPr>
          <p:cNvPr id="7" name="TestuKoadroa 6">
            <a:extLst>
              <a:ext uri="{FF2B5EF4-FFF2-40B4-BE49-F238E27FC236}">
                <a16:creationId xmlns:a16="http://schemas.microsoft.com/office/drawing/2014/main" id="{9CAF3FBA-5EFC-2152-F875-5933A10A380B}"/>
              </a:ext>
            </a:extLst>
          </p:cNvPr>
          <p:cNvSpPr txBox="1"/>
          <p:nvPr/>
        </p:nvSpPr>
        <p:spPr>
          <a:xfrm>
            <a:off x="7382174" y="896984"/>
            <a:ext cx="3535680" cy="313932"/>
          </a:xfrm>
          <a:prstGeom prst="rect">
            <a:avLst/>
          </a:prstGeom>
          <a:noFill/>
        </p:spPr>
        <p:txBody>
          <a:bodyPr wrap="square" rtlCol="0">
            <a:spAutoFit/>
          </a:bodyPr>
          <a:lstStyle/>
          <a:p>
            <a:pPr defTabSz="548640" eaLnBrk="0" fontAlgn="base" hangingPunct="0">
              <a:spcBef>
                <a:spcPct val="20000"/>
              </a:spcBef>
              <a:spcAft>
                <a:spcPct val="0"/>
              </a:spcAft>
            </a:pPr>
            <a:r>
              <a:rPr lang="es-ES" sz="1440" b="1" dirty="0" err="1">
                <a:solidFill>
                  <a:prstClr val="white"/>
                </a:solidFill>
                <a:latin typeface="Calibri"/>
              </a:rPr>
              <a:t>Rationale</a:t>
            </a:r>
            <a:r>
              <a:rPr lang="es-ES" sz="1440" b="1" dirty="0">
                <a:solidFill>
                  <a:prstClr val="white"/>
                </a:solidFill>
                <a:latin typeface="Calibri"/>
              </a:rPr>
              <a:t> </a:t>
            </a:r>
            <a:r>
              <a:rPr lang="es-ES" sz="1440" b="1" dirty="0" err="1">
                <a:solidFill>
                  <a:prstClr val="white"/>
                </a:solidFill>
                <a:latin typeface="Calibri"/>
              </a:rPr>
              <a:t>for</a:t>
            </a:r>
            <a:r>
              <a:rPr lang="es-ES" sz="1440" b="1" dirty="0">
                <a:solidFill>
                  <a:prstClr val="white"/>
                </a:solidFill>
                <a:latin typeface="Calibri"/>
              </a:rPr>
              <a:t> Interregional </a:t>
            </a:r>
            <a:r>
              <a:rPr lang="es-ES" sz="1440" b="1" dirty="0" err="1">
                <a:solidFill>
                  <a:prstClr val="white"/>
                </a:solidFill>
                <a:latin typeface="Calibri"/>
              </a:rPr>
              <a:t>Collaboration</a:t>
            </a:r>
            <a:endParaRPr lang="es-ES" sz="1440" b="1" dirty="0">
              <a:solidFill>
                <a:prstClr val="white"/>
              </a:solidFill>
              <a:latin typeface="Calibri"/>
            </a:endParaRPr>
          </a:p>
        </p:txBody>
      </p:sp>
    </p:spTree>
    <p:extLst>
      <p:ext uri="{BB962C8B-B14F-4D97-AF65-F5344CB8AC3E}">
        <p14:creationId xmlns:p14="http://schemas.microsoft.com/office/powerpoint/2010/main" val="419621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3C19C023-DF3D-4D81-BFB0-DBE1AC5B68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265" y="925075"/>
            <a:ext cx="3112423" cy="2146499"/>
          </a:xfrm>
          <a:prstGeom prst="rect">
            <a:avLst/>
          </a:prstGeom>
        </p:spPr>
      </p:pic>
      <p:sp>
        <p:nvSpPr>
          <p:cNvPr id="10" name="pole tekstowe 9">
            <a:extLst>
              <a:ext uri="{FF2B5EF4-FFF2-40B4-BE49-F238E27FC236}">
                <a16:creationId xmlns:a16="http://schemas.microsoft.com/office/drawing/2014/main" id="{46A73262-19DB-41A3-89F0-CB132C94D8EB}"/>
              </a:ext>
            </a:extLst>
          </p:cNvPr>
          <p:cNvSpPr txBox="1"/>
          <p:nvPr/>
        </p:nvSpPr>
        <p:spPr>
          <a:xfrm>
            <a:off x="1929284" y="3274465"/>
            <a:ext cx="8721969" cy="1200329"/>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dirty="0">
                <a:ln>
                  <a:noFill/>
                </a:ln>
                <a:solidFill>
                  <a:srgbClr val="2184B4"/>
                </a:solidFill>
                <a:effectLst/>
                <a:uLnTx/>
                <a:uFillTx/>
                <a:latin typeface="Source Sans Pro" panose="020B0503030403020204" pitchFamily="34" charset="0"/>
                <a:ea typeface="Source Sans Pro" panose="020B0503030403020204" pitchFamily="34" charset="0"/>
                <a:cs typeface="+mn-cs"/>
              </a:rPr>
              <a:t>MOBILE  HEALTH  (R)EVOLUTION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Pilot </a:t>
            </a:r>
            <a:r>
              <a:rPr kumimoji="0" lang="pl-PL" sz="28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project</a:t>
            </a:r>
            <a:r>
              <a:rPr kumimoji="0" lang="pl-PL" sz="2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in Smart </a:t>
            </a:r>
            <a:r>
              <a:rPr kumimoji="0" lang="pl-PL" sz="28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Health</a:t>
            </a:r>
            <a:r>
              <a:rPr kumimoji="0" lang="pl-PL" sz="2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VI</a:t>
            </a:r>
            <a:endParaRPr kumimoji="0" lang="pl-PL" sz="4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p:txBody>
      </p:sp>
      <p:cxnSp>
        <p:nvCxnSpPr>
          <p:cNvPr id="11" name="Łącznik prosty 10">
            <a:extLst>
              <a:ext uri="{FF2B5EF4-FFF2-40B4-BE49-F238E27FC236}">
                <a16:creationId xmlns:a16="http://schemas.microsoft.com/office/drawing/2014/main" id="{E4C71F0D-9859-4509-B3D8-09E4ED64E145}"/>
              </a:ext>
            </a:extLst>
          </p:cNvPr>
          <p:cNvCxnSpPr/>
          <p:nvPr/>
        </p:nvCxnSpPr>
        <p:spPr>
          <a:xfrm>
            <a:off x="2009670" y="4541854"/>
            <a:ext cx="1316334" cy="0"/>
          </a:xfrm>
          <a:prstGeom prst="line">
            <a:avLst/>
          </a:prstGeom>
          <a:ln w="15875">
            <a:solidFill>
              <a:srgbClr val="222D4D"/>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52775B48-6516-490C-A3AB-900F2DF49D2D}"/>
              </a:ext>
            </a:extLst>
          </p:cNvPr>
          <p:cNvSpPr txBox="1"/>
          <p:nvPr/>
        </p:nvSpPr>
        <p:spPr>
          <a:xfrm>
            <a:off x="1929283" y="4677685"/>
            <a:ext cx="8721969" cy="1200329"/>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Dr. </a:t>
            </a:r>
            <a:r>
              <a:rPr kumimoji="0" lang="pl-PL" sz="24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Alenka</a:t>
            </a:r>
            <a:r>
              <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pl-PL" sz="24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Rožaj</a:t>
            </a:r>
            <a:r>
              <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pl-PL" sz="24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Brvar</a:t>
            </a:r>
            <a:r>
              <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MBA    SIH EEIG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www.sis-egiz.eu</a:t>
            </a:r>
            <a:endParaRPr kumimoji="0" lang="pl-PL" sz="24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p:txBody>
      </p:sp>
      <p:pic>
        <p:nvPicPr>
          <p:cNvPr id="3" name="Picture 2">
            <a:extLst>
              <a:ext uri="{FF2B5EF4-FFF2-40B4-BE49-F238E27FC236}">
                <a16:creationId xmlns:a16="http://schemas.microsoft.com/office/drawing/2014/main" id="{7186D64D-1323-E0A8-EFBE-6F7CF1931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5026" y="5211332"/>
            <a:ext cx="1230191" cy="869573"/>
          </a:xfrm>
          <a:prstGeom prst="rect">
            <a:avLst/>
          </a:prstGeom>
        </p:spPr>
      </p:pic>
      <p:pic>
        <p:nvPicPr>
          <p:cNvPr id="5" name="Picture 4">
            <a:extLst>
              <a:ext uri="{FF2B5EF4-FFF2-40B4-BE49-F238E27FC236}">
                <a16:creationId xmlns:a16="http://schemas.microsoft.com/office/drawing/2014/main" id="{9BE8B582-9ADE-ADFF-E9DF-44A461D23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993" y="5133510"/>
            <a:ext cx="1074998" cy="1053281"/>
          </a:xfrm>
          <a:prstGeom prst="rect">
            <a:avLst/>
          </a:prstGeom>
        </p:spPr>
      </p:pic>
      <p:pic>
        <p:nvPicPr>
          <p:cNvPr id="7" name="Picture 6">
            <a:extLst>
              <a:ext uri="{FF2B5EF4-FFF2-40B4-BE49-F238E27FC236}">
                <a16:creationId xmlns:a16="http://schemas.microsoft.com/office/drawing/2014/main" id="{42730D1A-017C-CB26-0CF3-2C09CC4B1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1367" y="5133510"/>
            <a:ext cx="1684079" cy="947395"/>
          </a:xfrm>
          <a:prstGeom prst="rect">
            <a:avLst/>
          </a:prstGeom>
        </p:spPr>
      </p:pic>
    </p:spTree>
    <p:extLst>
      <p:ext uri="{BB962C8B-B14F-4D97-AF65-F5344CB8AC3E}">
        <p14:creationId xmlns:p14="http://schemas.microsoft.com/office/powerpoint/2010/main" val="121489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43246C-51B6-C795-8557-80C12ADB7117}"/>
              </a:ext>
            </a:extLst>
          </p:cNvPr>
          <p:cNvSpPr txBox="1"/>
          <p:nvPr/>
        </p:nvSpPr>
        <p:spPr>
          <a:xfrm>
            <a:off x="1105852" y="832694"/>
            <a:ext cx="9581198" cy="5632311"/>
          </a:xfrm>
          <a:prstGeom prst="rect">
            <a:avLst/>
          </a:prstGeom>
          <a:noFill/>
        </p:spPr>
        <p:txBody>
          <a:bodyPr wrap="square">
            <a:spAutoFit/>
          </a:bodyPr>
          <a:lstStyle/>
          <a:p>
            <a:pPr algn="just"/>
            <a:r>
              <a:rPr lang="fr-FR" b="1" i="0" dirty="0">
                <a:solidFill>
                  <a:srgbClr val="1D2C50"/>
                </a:solidFill>
                <a:effectLst/>
                <a:latin typeface="YAFdJt8dAY0 0"/>
              </a:rPr>
              <a:t>Patrick Brenier, </a:t>
            </a:r>
            <a:r>
              <a:rPr lang="fr-FR" b="0" i="0" dirty="0" err="1">
                <a:solidFill>
                  <a:srgbClr val="1D2C50"/>
                </a:solidFill>
                <a:effectLst/>
                <a:latin typeface="YAFdJt8dAY0 0"/>
              </a:rPr>
              <a:t>Adviser</a:t>
            </a:r>
            <a:r>
              <a:rPr lang="fr-FR" b="0" i="0" dirty="0">
                <a:solidFill>
                  <a:srgbClr val="1D2C50"/>
                </a:solidFill>
                <a:effectLst/>
                <a:latin typeface="YAFdJt8dAY0 0"/>
              </a:rPr>
              <a:t> for </a:t>
            </a:r>
            <a:r>
              <a:rPr lang="fr-FR" b="0" i="0" dirty="0" err="1">
                <a:solidFill>
                  <a:srgbClr val="1D2C50"/>
                </a:solidFill>
                <a:effectLst/>
                <a:latin typeface="YAFdJt8dAY0 0"/>
              </a:rPr>
              <a:t>European</a:t>
            </a:r>
            <a:r>
              <a:rPr lang="fr-FR" b="0" i="0" dirty="0">
                <a:solidFill>
                  <a:srgbClr val="1D2C50"/>
                </a:solidFill>
                <a:effectLst/>
                <a:latin typeface="YAFdJt8dAY0 0"/>
              </a:rPr>
              <a:t> </a:t>
            </a:r>
            <a:r>
              <a:rPr lang="fr-FR" b="0" i="0" dirty="0" err="1">
                <a:solidFill>
                  <a:srgbClr val="1D2C50"/>
                </a:solidFill>
                <a:effectLst/>
                <a:latin typeface="YAFdJt8dAY0 0"/>
              </a:rPr>
              <a:t>Research</a:t>
            </a:r>
            <a:r>
              <a:rPr lang="fr-FR" b="0" i="0" dirty="0">
                <a:solidFill>
                  <a:srgbClr val="1D2C50"/>
                </a:solidFill>
                <a:effectLst/>
                <a:latin typeface="YAFdJt8dAY0 0"/>
              </a:rPr>
              <a:t> Area (ERA) and Open science, DG RTD, </a:t>
            </a:r>
            <a:r>
              <a:rPr lang="fr-FR" b="0" i="0" dirty="0" err="1">
                <a:solidFill>
                  <a:srgbClr val="1D2C50"/>
                </a:solidFill>
                <a:effectLst/>
                <a:latin typeface="YAFdJt8dAY0 0"/>
              </a:rPr>
              <a:t>European</a:t>
            </a:r>
            <a:r>
              <a:rPr lang="fr-FR" b="0" i="0" dirty="0">
                <a:solidFill>
                  <a:srgbClr val="1D2C50"/>
                </a:solidFill>
                <a:effectLst/>
                <a:latin typeface="YAFdJt8dAY0 0"/>
              </a:rPr>
              <a:t> Commission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Stephan </a:t>
            </a:r>
            <a:r>
              <a:rPr lang="fr-FR" b="1" i="0" dirty="0" err="1">
                <a:solidFill>
                  <a:srgbClr val="1D2C50"/>
                </a:solidFill>
                <a:effectLst/>
                <a:latin typeface="YAFdJt8dAY0 0"/>
              </a:rPr>
              <a:t>Satijn</a:t>
            </a:r>
            <a:r>
              <a:rPr lang="fr-FR" b="1" i="0" dirty="0">
                <a:solidFill>
                  <a:srgbClr val="1D2C50"/>
                </a:solidFill>
                <a:effectLst/>
                <a:latin typeface="YAFdJt8dAY0 0"/>
              </a:rPr>
              <a:t>, </a:t>
            </a:r>
            <a:r>
              <a:rPr lang="fr-FR" b="0" i="0" dirty="0" err="1">
                <a:solidFill>
                  <a:srgbClr val="1D2C50"/>
                </a:solidFill>
                <a:effectLst/>
                <a:latin typeface="YAFdJt8dAY0 0"/>
              </a:rPr>
              <a:t>Regional</a:t>
            </a:r>
            <a:r>
              <a:rPr lang="fr-FR" b="0" i="0" dirty="0">
                <a:solidFill>
                  <a:srgbClr val="1D2C50"/>
                </a:solidFill>
                <a:effectLst/>
                <a:latin typeface="YAFdJt8dAY0 0"/>
              </a:rPr>
              <a:t> </a:t>
            </a:r>
            <a:r>
              <a:rPr lang="fr-FR" b="0" i="0" dirty="0" err="1">
                <a:solidFill>
                  <a:srgbClr val="1D2C50"/>
                </a:solidFill>
                <a:effectLst/>
                <a:latin typeface="YAFdJt8dAY0 0"/>
              </a:rPr>
              <a:t>Minister</a:t>
            </a:r>
            <a:r>
              <a:rPr lang="fr-FR" b="0" i="0" dirty="0">
                <a:solidFill>
                  <a:srgbClr val="1D2C50"/>
                </a:solidFill>
                <a:effectLst/>
                <a:latin typeface="YAFdJt8dAY0 0"/>
              </a:rPr>
              <a:t> for Economy, Finance, Business Operations and Public </a:t>
            </a:r>
            <a:r>
              <a:rPr lang="fr-FR" b="0" i="0" dirty="0" err="1">
                <a:solidFill>
                  <a:srgbClr val="1D2C50"/>
                </a:solidFill>
                <a:effectLst/>
                <a:latin typeface="YAFdJt8dAY0 0"/>
              </a:rPr>
              <a:t>Affairs</a:t>
            </a:r>
            <a:r>
              <a:rPr lang="fr-FR" b="0" i="0" dirty="0">
                <a:solidFill>
                  <a:srgbClr val="1D2C50"/>
                </a:solidFill>
                <a:effectLst/>
                <a:latin typeface="YAFdJt8dAY0 0"/>
              </a:rPr>
              <a:t>, Province of Limburg, South </a:t>
            </a:r>
            <a:r>
              <a:rPr lang="fr-FR" b="0" i="0" dirty="0" err="1">
                <a:solidFill>
                  <a:srgbClr val="1D2C50"/>
                </a:solidFill>
                <a:effectLst/>
                <a:latin typeface="YAFdJt8dAY0 0"/>
              </a:rPr>
              <a:t>Netherlands</a:t>
            </a:r>
            <a:r>
              <a:rPr lang="fr-FR" b="0" i="0" dirty="0">
                <a:solidFill>
                  <a:srgbClr val="1D2C50"/>
                </a:solidFill>
                <a:effectLst/>
                <a:latin typeface="YAFdJt8dAY0 0"/>
              </a:rPr>
              <a:t>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Kurt </a:t>
            </a:r>
            <a:r>
              <a:rPr lang="fr-FR" b="1" i="0" dirty="0" err="1">
                <a:solidFill>
                  <a:srgbClr val="1D2C50"/>
                </a:solidFill>
                <a:effectLst/>
                <a:latin typeface="YAFdJt8dAY0 0"/>
              </a:rPr>
              <a:t>Gielen</a:t>
            </a:r>
            <a:r>
              <a:rPr lang="fr-FR" b="1" i="0" dirty="0">
                <a:solidFill>
                  <a:srgbClr val="1D2C50"/>
                </a:solidFill>
                <a:effectLst/>
                <a:latin typeface="YAFdJt8dAY0 0"/>
              </a:rPr>
              <a:t>, </a:t>
            </a:r>
            <a:r>
              <a:rPr lang="fr-FR" b="0" i="0" dirty="0">
                <a:solidFill>
                  <a:srgbClr val="1D2C50"/>
                </a:solidFill>
                <a:effectLst/>
                <a:latin typeface="YAFdJt8dAY0 0"/>
              </a:rPr>
              <a:t>Chief Business </a:t>
            </a:r>
            <a:r>
              <a:rPr lang="fr-FR" b="0" i="0" dirty="0" err="1">
                <a:solidFill>
                  <a:srgbClr val="1D2C50"/>
                </a:solidFill>
                <a:effectLst/>
                <a:latin typeface="YAFdJt8dAY0 0"/>
              </a:rPr>
              <a:t>Officer</a:t>
            </a:r>
            <a:r>
              <a:rPr lang="fr-FR" b="0" i="0" dirty="0">
                <a:solidFill>
                  <a:srgbClr val="1D2C50"/>
                </a:solidFill>
                <a:effectLst/>
                <a:latin typeface="YAFdJt8dAY0 0"/>
              </a:rPr>
              <a:t> </a:t>
            </a:r>
            <a:r>
              <a:rPr lang="fr-FR" b="0" i="0" dirty="0" err="1">
                <a:solidFill>
                  <a:srgbClr val="1D2C50"/>
                </a:solidFill>
                <a:effectLst/>
                <a:latin typeface="YAFdJt8dAY0 0"/>
              </a:rPr>
              <a:t>Medace</a:t>
            </a:r>
            <a:r>
              <a:rPr lang="fr-FR" b="0" i="0" dirty="0">
                <a:solidFill>
                  <a:srgbClr val="1D2C50"/>
                </a:solidFill>
                <a:effectLst/>
                <a:latin typeface="YAFdJt8dAY0 0"/>
              </a:rPr>
              <a:t> BV, Province of Limburg, South </a:t>
            </a:r>
            <a:r>
              <a:rPr lang="fr-FR" b="0" i="0" dirty="0" err="1">
                <a:solidFill>
                  <a:srgbClr val="1D2C50"/>
                </a:solidFill>
                <a:effectLst/>
                <a:latin typeface="YAFdJt8dAY0 0"/>
              </a:rPr>
              <a:t>Netherlands</a:t>
            </a:r>
            <a:r>
              <a:rPr lang="fr-FR" b="0" i="0" dirty="0">
                <a:solidFill>
                  <a:srgbClr val="1D2C50"/>
                </a:solidFill>
                <a:effectLst/>
                <a:latin typeface="YAFdJt8dAY0 0"/>
              </a:rPr>
              <a:t>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Gabriela Macoveiu, </a:t>
            </a:r>
            <a:r>
              <a:rPr lang="fr-FR" b="0" i="0" dirty="0" err="1">
                <a:solidFill>
                  <a:srgbClr val="1D2C50"/>
                </a:solidFill>
                <a:effectLst/>
                <a:latin typeface="YAFdJt8dAY0 0"/>
              </a:rPr>
              <a:t>Director</a:t>
            </a:r>
            <a:r>
              <a:rPr lang="fr-FR" b="0" i="0" dirty="0">
                <a:solidFill>
                  <a:srgbClr val="1D2C50"/>
                </a:solidFill>
                <a:effectLst/>
                <a:latin typeface="YAFdJt8dAY0 0"/>
              </a:rPr>
              <a:t> for Communication Innovation and </a:t>
            </a:r>
            <a:r>
              <a:rPr lang="fr-FR" b="0" i="0" dirty="0" err="1">
                <a:solidFill>
                  <a:srgbClr val="1D2C50"/>
                </a:solidFill>
                <a:effectLst/>
                <a:latin typeface="YAFdJt8dAY0 0"/>
              </a:rPr>
              <a:t>External</a:t>
            </a:r>
            <a:r>
              <a:rPr lang="fr-FR" b="0" i="0" dirty="0">
                <a:solidFill>
                  <a:srgbClr val="1D2C50"/>
                </a:solidFill>
                <a:effectLst/>
                <a:latin typeface="YAFdJt8dAY0 0"/>
              </a:rPr>
              <a:t> </a:t>
            </a:r>
            <a:r>
              <a:rPr lang="fr-FR" b="0" i="0" dirty="0" err="1">
                <a:solidFill>
                  <a:srgbClr val="1D2C50"/>
                </a:solidFill>
                <a:effectLst/>
                <a:latin typeface="YAFdJt8dAY0 0"/>
              </a:rPr>
              <a:t>Cooperation</a:t>
            </a:r>
            <a:r>
              <a:rPr lang="fr-FR" b="0" i="0" dirty="0">
                <a:solidFill>
                  <a:srgbClr val="1D2C50"/>
                </a:solidFill>
                <a:effectLst/>
                <a:latin typeface="YAFdJt8dAY0 0"/>
              </a:rPr>
              <a:t>, North-East Romania</a:t>
            </a:r>
          </a:p>
          <a:p>
            <a:pPr algn="just"/>
            <a:r>
              <a:rPr lang="fr-FR" b="0" i="0" dirty="0">
                <a:solidFill>
                  <a:srgbClr val="1D2C50"/>
                </a:solidFill>
                <a:effectLst/>
                <a:latin typeface="YAFdJt8dAY0 0"/>
              </a:rPr>
              <a:t> </a:t>
            </a:r>
            <a:endParaRPr lang="fr-FR" dirty="0">
              <a:solidFill>
                <a:srgbClr val="1D2C50"/>
              </a:solidFill>
              <a:effectLst/>
              <a:latin typeface="YAFdJt8dAY0 0"/>
            </a:endParaRPr>
          </a:p>
          <a:p>
            <a:pPr algn="just"/>
            <a:r>
              <a:rPr lang="fr-FR" b="1" i="0" dirty="0" err="1">
                <a:solidFill>
                  <a:srgbClr val="1D2C50"/>
                </a:solidFill>
                <a:effectLst/>
                <a:latin typeface="YAFdJt8dAY0 0"/>
              </a:rPr>
              <a:t>Alenka</a:t>
            </a:r>
            <a:r>
              <a:rPr lang="fr-FR" b="1" i="0" dirty="0">
                <a:solidFill>
                  <a:srgbClr val="1D2C50"/>
                </a:solidFill>
                <a:effectLst/>
                <a:latin typeface="YAFdJt8dAY0 0"/>
              </a:rPr>
              <a:t> </a:t>
            </a:r>
            <a:r>
              <a:rPr lang="fr-FR" b="1" i="0" dirty="0" err="1">
                <a:solidFill>
                  <a:srgbClr val="1D2C50"/>
                </a:solidFill>
                <a:effectLst/>
                <a:latin typeface="YAFdJt8dAY0 0"/>
              </a:rPr>
              <a:t>Rožaj</a:t>
            </a:r>
            <a:r>
              <a:rPr lang="fr-FR" b="1" i="0" dirty="0">
                <a:solidFill>
                  <a:srgbClr val="1D2C50"/>
                </a:solidFill>
                <a:effectLst/>
                <a:latin typeface="YAFdJt8dAY0 0"/>
              </a:rPr>
              <a:t> </a:t>
            </a:r>
            <a:r>
              <a:rPr lang="fr-FR" b="1" i="0" dirty="0" err="1">
                <a:solidFill>
                  <a:srgbClr val="1D2C50"/>
                </a:solidFill>
                <a:effectLst/>
                <a:latin typeface="YAFdJt8dAY0 0"/>
              </a:rPr>
              <a:t>Brvar</a:t>
            </a:r>
            <a:r>
              <a:rPr lang="fr-FR" b="1" i="0" dirty="0">
                <a:solidFill>
                  <a:srgbClr val="1D2C50"/>
                </a:solidFill>
                <a:effectLst/>
                <a:latin typeface="YAFdJt8dAY0 0"/>
              </a:rPr>
              <a:t>, </a:t>
            </a:r>
            <a:r>
              <a:rPr lang="fr-FR" b="0" i="0" dirty="0" err="1">
                <a:solidFill>
                  <a:srgbClr val="1D2C50"/>
                </a:solidFill>
                <a:effectLst/>
                <a:latin typeface="YAFdJt8dAY0 0"/>
              </a:rPr>
              <a:t>Director</a:t>
            </a:r>
            <a:r>
              <a:rPr lang="fr-FR" b="0" i="0" dirty="0">
                <a:solidFill>
                  <a:srgbClr val="1D2C50"/>
                </a:solidFill>
                <a:effectLst/>
                <a:latin typeface="YAFdJt8dAY0 0"/>
              </a:rPr>
              <a:t>, </a:t>
            </a:r>
            <a:r>
              <a:rPr lang="fr-FR" b="0" i="0" dirty="0" err="1">
                <a:solidFill>
                  <a:srgbClr val="1D2C50"/>
                </a:solidFill>
                <a:effectLst/>
                <a:latin typeface="YAFdJt8dAY0 0"/>
              </a:rPr>
              <a:t>Slovenian</a:t>
            </a:r>
            <a:r>
              <a:rPr lang="fr-FR" b="0" i="0" dirty="0">
                <a:solidFill>
                  <a:srgbClr val="1D2C50"/>
                </a:solidFill>
                <a:effectLst/>
                <a:latin typeface="YAFdJt8dAY0 0"/>
              </a:rPr>
              <a:t> Innovation Hub &amp; SRIP </a:t>
            </a:r>
            <a:r>
              <a:rPr lang="fr-FR" b="0" i="0" dirty="0" err="1">
                <a:solidFill>
                  <a:srgbClr val="1D2C50"/>
                </a:solidFill>
                <a:effectLst/>
                <a:latin typeface="YAFdJt8dAY0 0"/>
              </a:rPr>
              <a:t>Health</a:t>
            </a:r>
            <a:r>
              <a:rPr lang="fr-FR" b="0" i="0" dirty="0">
                <a:solidFill>
                  <a:srgbClr val="1D2C50"/>
                </a:solidFill>
                <a:effectLst/>
                <a:latin typeface="YAFdJt8dAY0 0"/>
              </a:rPr>
              <a:t> </a:t>
            </a:r>
            <a:r>
              <a:rPr lang="fr-FR" b="0" i="0" dirty="0" err="1">
                <a:solidFill>
                  <a:srgbClr val="1D2C50"/>
                </a:solidFill>
                <a:effectLst/>
                <a:latin typeface="YAFdJt8dAY0 0"/>
              </a:rPr>
              <a:t>Medicine</a:t>
            </a:r>
            <a:r>
              <a:rPr lang="fr-FR" b="0" i="0" dirty="0">
                <a:solidFill>
                  <a:srgbClr val="1D2C50"/>
                </a:solidFill>
                <a:effectLst/>
                <a:latin typeface="YAFdJt8dAY0 0"/>
              </a:rPr>
              <a:t>, </a:t>
            </a:r>
            <a:r>
              <a:rPr lang="fr-FR" b="0" i="0" dirty="0" err="1">
                <a:solidFill>
                  <a:srgbClr val="1D2C50"/>
                </a:solidFill>
                <a:effectLst/>
                <a:latin typeface="YAFdJt8dAY0 0"/>
              </a:rPr>
              <a:t>Slovenia</a:t>
            </a:r>
            <a:r>
              <a:rPr lang="fr-FR" b="0" i="0" dirty="0">
                <a:solidFill>
                  <a:srgbClr val="1D2C50"/>
                </a:solidFill>
                <a:effectLst/>
                <a:latin typeface="YAFdJt8dAY0 0"/>
              </a:rPr>
              <a:t>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Aitor Mintegui Echalecu, </a:t>
            </a:r>
            <a:r>
              <a:rPr lang="fr-FR" b="0" i="0" dirty="0">
                <a:solidFill>
                  <a:srgbClr val="1D2C50"/>
                </a:solidFill>
                <a:effectLst/>
                <a:latin typeface="YAFdJt8dAY0 0"/>
              </a:rPr>
              <a:t>EU </a:t>
            </a:r>
            <a:r>
              <a:rPr lang="fr-FR" b="0" i="0" dirty="0" err="1">
                <a:solidFill>
                  <a:srgbClr val="1D2C50"/>
                </a:solidFill>
                <a:effectLst/>
                <a:latin typeface="YAFdJt8dAY0 0"/>
              </a:rPr>
              <a:t>Affairs</a:t>
            </a:r>
            <a:r>
              <a:rPr lang="fr-FR" b="0" i="0" dirty="0">
                <a:solidFill>
                  <a:srgbClr val="1D2C50"/>
                </a:solidFill>
                <a:effectLst/>
                <a:latin typeface="YAFdJt8dAY0 0"/>
              </a:rPr>
              <a:t> </a:t>
            </a:r>
            <a:r>
              <a:rPr lang="fr-FR" b="0" i="0" dirty="0" err="1">
                <a:solidFill>
                  <a:srgbClr val="1D2C50"/>
                </a:solidFill>
                <a:effectLst/>
                <a:latin typeface="YAFdJt8dAY0 0"/>
              </a:rPr>
              <a:t>Officer</a:t>
            </a:r>
            <a:r>
              <a:rPr lang="fr-FR" b="0" i="0" dirty="0">
                <a:solidFill>
                  <a:srgbClr val="1D2C50"/>
                </a:solidFill>
                <a:effectLst/>
                <a:latin typeface="YAFdJt8dAY0 0"/>
              </a:rPr>
              <a:t> at the </a:t>
            </a:r>
            <a:r>
              <a:rPr lang="fr-FR" b="0" i="0" dirty="0" err="1">
                <a:solidFill>
                  <a:srgbClr val="1D2C50"/>
                </a:solidFill>
                <a:effectLst/>
                <a:latin typeface="YAFdJt8dAY0 0"/>
              </a:rPr>
              <a:t>Delegation</a:t>
            </a:r>
            <a:r>
              <a:rPr lang="fr-FR" b="0" i="0" dirty="0">
                <a:solidFill>
                  <a:srgbClr val="1D2C50"/>
                </a:solidFill>
                <a:effectLst/>
                <a:latin typeface="YAFdJt8dAY0 0"/>
              </a:rPr>
              <a:t> of the Basque Country to the EU, Basque Country, Spain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António Cunha,</a:t>
            </a:r>
            <a:r>
              <a:rPr lang="fr-FR" b="0" i="0" dirty="0">
                <a:solidFill>
                  <a:srgbClr val="1D2C50"/>
                </a:solidFill>
                <a:effectLst/>
                <a:latin typeface="YAFdJt8dAY0 0"/>
              </a:rPr>
              <a:t> </a:t>
            </a:r>
            <a:r>
              <a:rPr lang="fr-FR" b="0" i="0" dirty="0" err="1">
                <a:solidFill>
                  <a:srgbClr val="1D2C50"/>
                </a:solidFill>
                <a:effectLst/>
                <a:latin typeface="YAFdJt8dAY0 0"/>
              </a:rPr>
              <a:t>President</a:t>
            </a:r>
            <a:r>
              <a:rPr lang="fr-FR" b="0" i="0" dirty="0">
                <a:solidFill>
                  <a:srgbClr val="1D2C50"/>
                </a:solidFill>
                <a:effectLst/>
                <a:latin typeface="YAFdJt8dAY0 0"/>
              </a:rPr>
              <a:t> of Norte </a:t>
            </a:r>
            <a:r>
              <a:rPr lang="fr-FR" b="0" i="0" dirty="0" err="1">
                <a:solidFill>
                  <a:srgbClr val="1D2C50"/>
                </a:solidFill>
                <a:effectLst/>
                <a:latin typeface="YAFdJt8dAY0 0"/>
              </a:rPr>
              <a:t>Regional</a:t>
            </a:r>
            <a:r>
              <a:rPr lang="fr-FR" b="0" i="0" dirty="0">
                <a:solidFill>
                  <a:srgbClr val="1D2C50"/>
                </a:solidFill>
                <a:effectLst/>
                <a:latin typeface="YAFdJt8dAY0 0"/>
              </a:rPr>
              <a:t> Coordination and </a:t>
            </a:r>
            <a:r>
              <a:rPr lang="fr-FR" b="0" i="0" dirty="0" err="1">
                <a:solidFill>
                  <a:srgbClr val="1D2C50"/>
                </a:solidFill>
                <a:effectLst/>
                <a:latin typeface="YAFdJt8dAY0 0"/>
              </a:rPr>
              <a:t>Development</a:t>
            </a:r>
            <a:r>
              <a:rPr lang="fr-FR" b="0" i="0" dirty="0">
                <a:solidFill>
                  <a:srgbClr val="1D2C50"/>
                </a:solidFill>
                <a:effectLst/>
                <a:latin typeface="YAFdJt8dAY0 0"/>
              </a:rPr>
              <a:t> Commission and of the </a:t>
            </a:r>
            <a:r>
              <a:rPr lang="fr-FR" b="0" i="0" dirty="0" err="1">
                <a:solidFill>
                  <a:srgbClr val="1D2C50"/>
                </a:solidFill>
                <a:effectLst/>
                <a:latin typeface="YAFdJt8dAY0 0"/>
              </a:rPr>
              <a:t>Managing</a:t>
            </a:r>
            <a:r>
              <a:rPr lang="fr-FR" b="0" i="0" dirty="0">
                <a:solidFill>
                  <a:srgbClr val="1D2C50"/>
                </a:solidFill>
                <a:effectLst/>
                <a:latin typeface="YAFdJt8dAY0 0"/>
              </a:rPr>
              <a:t> </a:t>
            </a:r>
            <a:r>
              <a:rPr lang="fr-FR" b="0" i="0" dirty="0" err="1">
                <a:solidFill>
                  <a:srgbClr val="1D2C50"/>
                </a:solidFill>
                <a:effectLst/>
                <a:latin typeface="YAFdJt8dAY0 0"/>
              </a:rPr>
              <a:t>Authority</a:t>
            </a:r>
            <a:r>
              <a:rPr lang="fr-FR" b="0" i="0" dirty="0">
                <a:solidFill>
                  <a:srgbClr val="1D2C50"/>
                </a:solidFill>
                <a:effectLst/>
                <a:latin typeface="YAFdJt8dAY0 0"/>
              </a:rPr>
              <a:t> of the </a:t>
            </a:r>
            <a:r>
              <a:rPr lang="fr-FR" b="0" i="0" dirty="0" err="1">
                <a:solidFill>
                  <a:srgbClr val="1D2C50"/>
                </a:solidFill>
                <a:effectLst/>
                <a:latin typeface="YAFdJt8dAY0 0"/>
              </a:rPr>
              <a:t>Regional</a:t>
            </a:r>
            <a:r>
              <a:rPr lang="fr-FR" b="0" i="0" dirty="0">
                <a:solidFill>
                  <a:srgbClr val="1D2C50"/>
                </a:solidFill>
                <a:effectLst/>
                <a:latin typeface="YAFdJt8dAY0 0"/>
              </a:rPr>
              <a:t> Programme 2021-2027 (NORTE 2030), Portugal </a:t>
            </a:r>
            <a:endParaRPr lang="fr-FR" dirty="0">
              <a:solidFill>
                <a:srgbClr val="1D2C50"/>
              </a:solidFill>
              <a:effectLst/>
              <a:latin typeface="YAFdJt8dAY0 0"/>
            </a:endParaRPr>
          </a:p>
          <a:p>
            <a:pPr algn="just"/>
            <a:endParaRPr lang="fr-FR" b="0" i="1" dirty="0">
              <a:solidFill>
                <a:srgbClr val="1D2C50"/>
              </a:solidFill>
              <a:effectLst/>
              <a:latin typeface="YAFdJt8dAY0 0"/>
            </a:endParaRPr>
          </a:p>
          <a:p>
            <a:pPr algn="just"/>
            <a:r>
              <a:rPr lang="fr-FR" b="0" i="1" dirty="0">
                <a:solidFill>
                  <a:srgbClr val="1D2C50"/>
                </a:solidFill>
                <a:effectLst/>
                <a:latin typeface="YAFdJt8dAY0 0"/>
              </a:rPr>
              <a:t>The session </a:t>
            </a:r>
            <a:r>
              <a:rPr lang="fr-FR" b="0" i="1" dirty="0" err="1">
                <a:solidFill>
                  <a:srgbClr val="1D2C50"/>
                </a:solidFill>
                <a:effectLst/>
                <a:latin typeface="YAFdJt8dAY0 0"/>
              </a:rPr>
              <a:t>is</a:t>
            </a:r>
            <a:r>
              <a:rPr lang="fr-FR" b="0" i="1" dirty="0">
                <a:solidFill>
                  <a:srgbClr val="1D2C50"/>
                </a:solidFill>
                <a:effectLst/>
                <a:latin typeface="YAFdJt8dAY0 0"/>
              </a:rPr>
              <a:t> </a:t>
            </a:r>
            <a:r>
              <a:rPr lang="fr-FR" b="0" i="1" dirty="0" err="1">
                <a:solidFill>
                  <a:srgbClr val="1D2C50"/>
                </a:solidFill>
                <a:effectLst/>
                <a:latin typeface="YAFdJt8dAY0 0"/>
              </a:rPr>
              <a:t>moderated</a:t>
            </a:r>
            <a:r>
              <a:rPr lang="fr-FR" b="0" i="1" dirty="0">
                <a:solidFill>
                  <a:srgbClr val="1D2C50"/>
                </a:solidFill>
                <a:effectLst/>
                <a:latin typeface="YAFdJt8dAY0 0"/>
              </a:rPr>
              <a:t> by </a:t>
            </a:r>
            <a:r>
              <a:rPr lang="fr-FR" b="1" i="1" dirty="0">
                <a:solidFill>
                  <a:srgbClr val="1D2C50"/>
                </a:solidFill>
                <a:effectLst/>
                <a:latin typeface="YAFdJt8dAY0 0"/>
              </a:rPr>
              <a:t>Richard Tuffs</a:t>
            </a:r>
            <a:r>
              <a:rPr lang="fr-FR" b="0" i="1" dirty="0">
                <a:solidFill>
                  <a:srgbClr val="1D2C50"/>
                </a:solidFill>
                <a:effectLst/>
                <a:latin typeface="YAFdJt8dAY0 0"/>
              </a:rPr>
              <a:t>, Friends of Smart </a:t>
            </a:r>
            <a:r>
              <a:rPr lang="fr-FR" b="0" i="1" dirty="0" err="1">
                <a:solidFill>
                  <a:srgbClr val="1D2C50"/>
                </a:solidFill>
                <a:effectLst/>
                <a:latin typeface="YAFdJt8dAY0 0"/>
              </a:rPr>
              <a:t>Specialisation</a:t>
            </a:r>
            <a:r>
              <a:rPr lang="fr-FR" b="0" i="1" dirty="0">
                <a:solidFill>
                  <a:srgbClr val="1D2C50"/>
                </a:solidFill>
                <a:effectLst/>
                <a:latin typeface="YAFdJt8dAY0 0"/>
              </a:rPr>
              <a:t> </a:t>
            </a:r>
            <a:endParaRPr lang="fr-FR" dirty="0">
              <a:solidFill>
                <a:srgbClr val="1D2C50"/>
              </a:solidFill>
              <a:effectLst/>
              <a:latin typeface="YAFdJt8dAY0 0"/>
            </a:endParaRPr>
          </a:p>
        </p:txBody>
      </p:sp>
      <p:sp>
        <p:nvSpPr>
          <p:cNvPr id="7" name="pole tekstowe 9">
            <a:extLst>
              <a:ext uri="{FF2B5EF4-FFF2-40B4-BE49-F238E27FC236}">
                <a16:creationId xmlns:a16="http://schemas.microsoft.com/office/drawing/2014/main" id="{DCB2E68A-B32E-B7B7-EB47-88064394CAC2}"/>
              </a:ext>
            </a:extLst>
          </p:cNvPr>
          <p:cNvSpPr txBox="1"/>
          <p:nvPr/>
        </p:nvSpPr>
        <p:spPr>
          <a:xfrm>
            <a:off x="1105852" y="63253"/>
            <a:ext cx="8721969" cy="769441"/>
          </a:xfrm>
          <a:prstGeom prst="rect">
            <a:avLst/>
          </a:prstGeom>
          <a:noFill/>
        </p:spPr>
        <p:txBody>
          <a:bodyPr wrap="square" rtlCol="0" anchor="b" anchorCtr="0">
            <a:spAutoFit/>
          </a:bodyPr>
          <a:lstStyle/>
          <a:p>
            <a:r>
              <a:rPr lang="en-US" sz="4400" b="1" dirty="0">
                <a:solidFill>
                  <a:srgbClr val="2184B4"/>
                </a:solidFill>
                <a:latin typeface="Source Sans Pro" panose="020B0503030403020204" pitchFamily="34" charset="0"/>
                <a:ea typeface="Source Sans Pro" panose="020B0503030403020204" pitchFamily="34" charset="0"/>
              </a:rPr>
              <a:t>Speakers</a:t>
            </a:r>
            <a:endParaRPr lang="pl-PL" sz="4400" b="1" dirty="0">
              <a:solidFill>
                <a:srgbClr val="2184B4"/>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70015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DFB92A4-3E95-493D-BC83-33D8326CAB7B}"/>
              </a:ext>
            </a:extLst>
          </p:cNvPr>
          <p:cNvSpPr txBox="1"/>
          <p:nvPr/>
        </p:nvSpPr>
        <p:spPr>
          <a:xfrm>
            <a:off x="1537397" y="2065056"/>
            <a:ext cx="9552135"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The story started in 2018 on one of the first meetings of  S3P4PM platform,  organized by Flemish Government, powerfully driven by Kathleen </a:t>
            </a:r>
            <a:r>
              <a:rPr kumimoji="0" lang="en-GB" sz="20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d’Hondt</a:t>
            </a:r>
            <a:r>
              <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and later by </a:t>
            </a:r>
            <a:r>
              <a:rPr kumimoji="0" lang="en-GB" sz="20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Jolien</a:t>
            </a:r>
            <a:r>
              <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a:t>
            </a:r>
            <a:r>
              <a:rPr kumimoji="0" lang="en-GB" sz="20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Roovers</a:t>
            </a:r>
            <a:endPar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S3 Partnership for the regional co-development, innovation and adoption of Personalised Medicine – translational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Slovenian Innovation Hub, dedicated to transferring innovation to the users,  joined as the 4</a:t>
            </a:r>
            <a:r>
              <a:rPr kumimoji="0" lang="en-GB" sz="2000" b="1" i="0" u="none" strike="noStrike" kern="1200" cap="none" spc="0" normalizeH="0" baseline="3000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th</a:t>
            </a:r>
            <a:r>
              <a:rPr kumimoji="0" lang="en-GB" sz="20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partner of S3P4PM, the membership grew rapidly in the following years, in  2021  became Smart Health of VI</a:t>
            </a:r>
          </a:p>
        </p:txBody>
      </p:sp>
    </p:spTree>
    <p:extLst>
      <p:ext uri="{BB962C8B-B14F-4D97-AF65-F5344CB8AC3E}">
        <p14:creationId xmlns:p14="http://schemas.microsoft.com/office/powerpoint/2010/main" val="228416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5D5C5AA-7AEA-4D5C-B4EA-3B8EDF72BE7A}"/>
              </a:ext>
            </a:extLst>
          </p:cNvPr>
          <p:cNvSpPr txBox="1"/>
          <p:nvPr/>
        </p:nvSpPr>
        <p:spPr>
          <a:xfrm>
            <a:off x="793820" y="1512397"/>
            <a:ext cx="421506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CE116"/>
                </a:solidFill>
                <a:effectLst/>
                <a:uLnTx/>
                <a:uFillTx/>
                <a:latin typeface="Source Sans Pro" panose="020B0503030403020204" pitchFamily="34" charset="0"/>
                <a:ea typeface="Source Sans Pro" panose="020B0503030403020204" pitchFamily="34" charset="0"/>
                <a:cs typeface="+mn-cs"/>
              </a:rPr>
              <a:t>Mobile Health (R)evolution – pilot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4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Advanced tools &amp; advanced healthcare services for empowered and responsible patients </a:t>
            </a:r>
          </a:p>
        </p:txBody>
      </p:sp>
      <p:pic>
        <p:nvPicPr>
          <p:cNvPr id="3" name="Grafika 2">
            <a:extLst>
              <a:ext uri="{FF2B5EF4-FFF2-40B4-BE49-F238E27FC236}">
                <a16:creationId xmlns:a16="http://schemas.microsoft.com/office/drawing/2014/main" id="{1416D31D-7CB8-4F0D-A8A1-0C9419C02A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97" y="4911289"/>
            <a:ext cx="474627" cy="474627"/>
          </a:xfrm>
          <a:prstGeom prst="rect">
            <a:avLst/>
          </a:prstGeom>
        </p:spPr>
      </p:pic>
      <p:pic>
        <p:nvPicPr>
          <p:cNvPr id="4" name="Grafika 3">
            <a:extLst>
              <a:ext uri="{FF2B5EF4-FFF2-40B4-BE49-F238E27FC236}">
                <a16:creationId xmlns:a16="http://schemas.microsoft.com/office/drawing/2014/main" id="{6ECFEC5A-236A-4D6E-A099-D659AD66D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6752" y="4911289"/>
            <a:ext cx="474627" cy="474627"/>
          </a:xfrm>
          <a:prstGeom prst="rect">
            <a:avLst/>
          </a:prstGeom>
        </p:spPr>
      </p:pic>
      <p:pic>
        <p:nvPicPr>
          <p:cNvPr id="5" name="Grafika 4">
            <a:extLst>
              <a:ext uri="{FF2B5EF4-FFF2-40B4-BE49-F238E27FC236}">
                <a16:creationId xmlns:a16="http://schemas.microsoft.com/office/drawing/2014/main" id="{BB4D56F6-EE75-409D-913B-92FDEE95FB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7607" y="4911289"/>
            <a:ext cx="462457" cy="474627"/>
          </a:xfrm>
          <a:prstGeom prst="rect">
            <a:avLst/>
          </a:prstGeom>
        </p:spPr>
      </p:pic>
      <p:pic>
        <p:nvPicPr>
          <p:cNvPr id="6" name="Grafika 5">
            <a:extLst>
              <a:ext uri="{FF2B5EF4-FFF2-40B4-BE49-F238E27FC236}">
                <a16:creationId xmlns:a16="http://schemas.microsoft.com/office/drawing/2014/main" id="{28B03F6C-7FBC-4414-A193-690E9202B0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6292" y="4911289"/>
            <a:ext cx="462457" cy="474627"/>
          </a:xfrm>
          <a:prstGeom prst="rect">
            <a:avLst/>
          </a:prstGeom>
        </p:spPr>
      </p:pic>
      <p:pic>
        <p:nvPicPr>
          <p:cNvPr id="7" name="Grafika 6">
            <a:extLst>
              <a:ext uri="{FF2B5EF4-FFF2-40B4-BE49-F238E27FC236}">
                <a16:creationId xmlns:a16="http://schemas.microsoft.com/office/drawing/2014/main" id="{C90D2A1E-96D2-4B92-B2EB-2B84627C43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24975" y="4911289"/>
            <a:ext cx="474627" cy="474627"/>
          </a:xfrm>
          <a:prstGeom prst="rect">
            <a:avLst/>
          </a:prstGeom>
        </p:spPr>
      </p:pic>
      <p:sp>
        <p:nvSpPr>
          <p:cNvPr id="8" name="pole tekstowe 7">
            <a:extLst>
              <a:ext uri="{FF2B5EF4-FFF2-40B4-BE49-F238E27FC236}">
                <a16:creationId xmlns:a16="http://schemas.microsoft.com/office/drawing/2014/main" id="{EE6B0198-D28D-4D55-9E2B-386F2BA9E27F}"/>
              </a:ext>
            </a:extLst>
          </p:cNvPr>
          <p:cNvSpPr txBox="1"/>
          <p:nvPr/>
        </p:nvSpPr>
        <p:spPr>
          <a:xfrm>
            <a:off x="6861105" y="1066815"/>
            <a:ext cx="4938546" cy="472437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Slovenian Innovation Hub: active  collaboration in international networks: TIM, RSCN, VI, EU projects</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MHR solves:  improper </a:t>
            </a:r>
            <a:r>
              <a:rPr kumimoji="0" lang="en-GB" sz="16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mngmt</a:t>
            </a: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of chronic diseases, medication non-compliance, remote monitoring, triage, personalized education/prevention</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Inividual</a:t>
            </a: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integrated, holistic approach – social innovation needed for successful implementation</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By pharmacist supervised chronic disease self-management, and better adherence HC systems save a lot of capacities and money</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Empowered=responsible  patients, </a:t>
            </a:r>
            <a:r>
              <a:rPr kumimoji="0" lang="en-GB" sz="16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Q&amp;safety</a:t>
            </a: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of HC</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Offered free access during COVID</a:t>
            </a:r>
          </a:p>
          <a:p>
            <a:pPr marL="342900" marR="0" lvl="0" indent="-342900" algn="l" defTabSz="914400" rtl="0" eaLnBrk="1" fontAlgn="auto" latinLnBrk="0" hangingPunct="1">
              <a:lnSpc>
                <a:spcPct val="100000"/>
              </a:lnSpc>
              <a:spcBef>
                <a:spcPts val="0"/>
              </a:spcBef>
              <a:spcAft>
                <a:spcPts val="600"/>
              </a:spcAft>
              <a:buClr>
                <a:srgbClr val="2184B4"/>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SLO:     30% pharmacies</a:t>
            </a:r>
          </a:p>
          <a:p>
            <a:pPr marL="457200" marR="0" lvl="1" indent="0" algn="l" defTabSz="914400" rtl="0" eaLnBrk="1" fontAlgn="auto" latinLnBrk="0" hangingPunct="1">
              <a:lnSpc>
                <a:spcPct val="100000"/>
              </a:lnSpc>
              <a:spcBef>
                <a:spcPts val="0"/>
              </a:spcBef>
              <a:spcAft>
                <a:spcPts val="600"/>
              </a:spcAft>
              <a:buClr>
                <a:srgbClr val="2184B4"/>
              </a:buClr>
              <a:buSzTx/>
              <a:buFontTx/>
              <a:buNone/>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30% public health centres, 20% private</a:t>
            </a:r>
          </a:p>
          <a:p>
            <a:pPr marL="457200" marR="0" lvl="1" indent="0" algn="l" defTabSz="914400" rtl="0" eaLnBrk="1" fontAlgn="auto" latinLnBrk="0" hangingPunct="1">
              <a:lnSpc>
                <a:spcPct val="100000"/>
              </a:lnSpc>
              <a:spcBef>
                <a:spcPts val="0"/>
              </a:spcBef>
              <a:spcAft>
                <a:spcPts val="600"/>
              </a:spcAft>
              <a:buClr>
                <a:srgbClr val="2184B4"/>
              </a:buClr>
              <a:buSzTx/>
              <a:buFontTx/>
              <a:buNone/>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&gt; 150.000 patients</a:t>
            </a:r>
          </a:p>
          <a:p>
            <a:pPr marL="457200" marR="0" lvl="1" indent="0" algn="l" defTabSz="914400" rtl="0" eaLnBrk="1" fontAlgn="auto" latinLnBrk="0" hangingPunct="1">
              <a:lnSpc>
                <a:spcPct val="100000"/>
              </a:lnSpc>
              <a:spcBef>
                <a:spcPts val="0"/>
              </a:spcBef>
              <a:spcAft>
                <a:spcPts val="600"/>
              </a:spcAft>
              <a:buClr>
                <a:srgbClr val="2184B4"/>
              </a:buClr>
              <a:buSzTx/>
              <a:buFontTx/>
              <a:buNone/>
              <a:tabLst/>
              <a:defRPr/>
            </a:pPr>
            <a:r>
              <a:rPr kumimoji="0" lang="en-GB" sz="16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&gt;  2000 HC Professionals</a:t>
            </a:r>
          </a:p>
        </p:txBody>
      </p:sp>
    </p:spTree>
    <p:extLst>
      <p:ext uri="{BB962C8B-B14F-4D97-AF65-F5344CB8AC3E}">
        <p14:creationId xmlns:p14="http://schemas.microsoft.com/office/powerpoint/2010/main" val="3406340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B76957E-B5C4-415D-912F-26ED99ECAE6C}"/>
              </a:ext>
            </a:extLst>
          </p:cNvPr>
          <p:cNvSpPr txBox="1"/>
          <p:nvPr/>
        </p:nvSpPr>
        <p:spPr>
          <a:xfrm>
            <a:off x="1806300" y="955577"/>
            <a:ext cx="8579399"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
                <a:srgbClr val="2184B4"/>
              </a:buClr>
              <a:buSzTx/>
              <a:buFont typeface="Arial" panose="020B0604020202020204" pitchFamily="34" charset="0"/>
              <a:buNone/>
              <a:tabLst/>
              <a:defRPr/>
            </a:pPr>
            <a:r>
              <a:rPr kumimoji="0" lang="en-GB" sz="20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The importance of MHR TODAY</a:t>
            </a:r>
          </a:p>
          <a:p>
            <a:pPr marL="0" marR="0" lvl="0" indent="0" algn="l" defTabSz="914400" rtl="0" eaLnBrk="1" fontAlgn="auto" latinLnBrk="0" hangingPunct="1">
              <a:lnSpc>
                <a:spcPct val="100000"/>
              </a:lnSpc>
              <a:spcBef>
                <a:spcPts val="0"/>
              </a:spcBef>
              <a:spcAft>
                <a:spcPts val="1200"/>
              </a:spcAft>
              <a:buClr>
                <a:srgbClr val="2184B4"/>
              </a:buClr>
              <a:buSzTx/>
              <a:buFont typeface="Arial" panose="020B0604020202020204" pitchFamily="34" charset="0"/>
              <a:buNone/>
              <a:tabLst/>
              <a:defRPr/>
            </a:pP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International initiatives </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EU projects </a:t>
            </a:r>
            <a:endPar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
                <a:srgbClr val="2184B4"/>
              </a:buClr>
              <a:buSzTx/>
              <a:buFont typeface="Arial" panose="020B0604020202020204" pitchFamily="34" charset="0"/>
              <a:buNone/>
              <a:tabLst/>
              <a:defRPr/>
            </a:pP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en-GB" sz="1800" b="1"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SafePolyMed</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 </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safety in </a:t>
            </a:r>
            <a:r>
              <a:rPr kumimoji="0" lang="en-GB" sz="18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polymedication</a:t>
            </a:r>
            <a:endPar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
                <a:srgbClr val="2184B4"/>
              </a:buClr>
              <a:buSzTx/>
              <a:buFont typeface="Arial" panose="020B0604020202020204" pitchFamily="34" charset="0"/>
              <a:buNone/>
              <a:tabLst/>
              <a:defRPr/>
            </a:pP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en-GB" sz="1800" b="1"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HealthChain</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 </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I3  shortening hospitalization after surgery,   fast resocialization after hip replacement surgery</a:t>
            </a:r>
          </a:p>
          <a:p>
            <a:pPr marL="0" marR="0" lvl="0" indent="0" algn="l" defTabSz="914400" rtl="0" eaLnBrk="1" fontAlgn="auto" latinLnBrk="0" hangingPunct="1">
              <a:lnSpc>
                <a:spcPct val="100000"/>
              </a:lnSpc>
              <a:spcBef>
                <a:spcPts val="0"/>
              </a:spcBef>
              <a:spcAft>
                <a:spcPts val="0"/>
              </a:spcAft>
              <a:buClr>
                <a:srgbClr val="2184B4"/>
              </a:buClr>
              <a:buSzTx/>
              <a:buFont typeface="Arial" panose="020B0604020202020204" pitchFamily="34" charset="0"/>
              <a:buNone/>
              <a:tabLst/>
              <a:defRPr/>
            </a:pP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en-GB" sz="1800" b="1"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SelfManage</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 </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chronic disease </a:t>
            </a:r>
            <a:r>
              <a:rPr kumimoji="0" lang="en-GB" sz="18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mngmt</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platform, enriched role of pharmacists (new business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en-GB" sz="1800" b="1"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EarlyAI</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Assist </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a:t>
            </a:r>
            <a:r>
              <a:rPr kumimoji="0" lang="sl-SI"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e</a:t>
            </a:r>
            <a:r>
              <a:rPr kumimoji="0" lang="sl-SI" sz="1800" b="0" i="0" u="none" strike="noStrike" kern="1200" cap="none" spc="0" normalizeH="0" baseline="0" noProof="0">
                <a:ln>
                  <a:noFill/>
                </a:ln>
                <a:solidFill>
                  <a:srgbClr val="222D4D"/>
                </a:solidFill>
                <a:effectLst/>
                <a:uLnTx/>
                <a:uFillTx/>
                <a:latin typeface="Calibri" panose="020F0502020204030204"/>
                <a:ea typeface="+mn-ea"/>
                <a:cs typeface="+mn-cs"/>
              </a:rPr>
              <a:t>nabling </a:t>
            </a:r>
            <a:r>
              <a:rPr kumimoji="0" lang="sl-SI" sz="1800" b="0" i="0" u="none" strike="noStrike" kern="1200" cap="none" spc="0" normalizeH="0" baseline="0" noProof="0" dirty="0">
                <a:ln>
                  <a:noFill/>
                </a:ln>
                <a:solidFill>
                  <a:srgbClr val="222D4D"/>
                </a:solidFill>
                <a:effectLst/>
                <a:uLnTx/>
                <a:uFillTx/>
                <a:latin typeface="Calibri" panose="020F0502020204030204"/>
                <a:ea typeface="+mn-ea"/>
                <a:cs typeface="+mn-cs"/>
              </a:rPr>
              <a:t>cardiometabolic disease prevention via trustworthy AI predictive person centred models in </a:t>
            </a:r>
            <a:r>
              <a:rPr kumimoji="0" lang="sl-SI" sz="1800" b="0" i="0" u="none" strike="noStrike" kern="1200" cap="none" spc="0" normalizeH="0" baseline="0" noProof="0">
                <a:ln>
                  <a:noFill/>
                </a:ln>
                <a:solidFill>
                  <a:srgbClr val="222D4D"/>
                </a:solidFill>
                <a:effectLst/>
                <a:uLnTx/>
                <a:uFillTx/>
                <a:latin typeface="Calibri" panose="020F0502020204030204"/>
                <a:ea typeface="+mn-ea"/>
                <a:cs typeface="+mn-cs"/>
              </a:rPr>
              <a:t>the community - proposal</a:t>
            </a:r>
            <a:endParaRPr kumimoji="0" lang="sl-SI" sz="1800" b="0" i="0" u="none" strike="noStrike" kern="1200" cap="none" spc="0" normalizeH="0" baseline="0" noProof="0" dirty="0">
              <a:ln>
                <a:noFill/>
              </a:ln>
              <a:solidFill>
                <a:srgbClr val="222D4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2184B4"/>
              </a:buClr>
              <a:buSzTx/>
              <a:buFont typeface="Arial" panose="020B0604020202020204" pitchFamily="34" charset="0"/>
              <a:buNone/>
              <a:tabLst/>
              <a:defRPr/>
            </a:pPr>
            <a:endParaRPr kumimoji="0" lang="en-GB" sz="22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2400"/>
              </a:spcAft>
              <a:buClr>
                <a:srgbClr val="2184B4"/>
              </a:buClr>
              <a:buSzTx/>
              <a:buFontTx/>
              <a:buNone/>
              <a:tabLst/>
              <a:defRPr/>
            </a:pPr>
            <a:r>
              <a:rPr kumimoji="0" lang="en-GB" sz="20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The importance of MHR TOMORROW</a:t>
            </a:r>
          </a:p>
          <a:p>
            <a:pPr marL="0" marR="0" lvl="0" indent="0" algn="l" defTabSz="914400" rtl="0" eaLnBrk="1" fontAlgn="auto" latinLnBrk="0" hangingPunct="1">
              <a:lnSpc>
                <a:spcPct val="100000"/>
              </a:lnSpc>
              <a:spcBef>
                <a:spcPts val="0"/>
              </a:spcBef>
              <a:spcAft>
                <a:spcPts val="2400"/>
              </a:spcAft>
              <a:buClr>
                <a:srgbClr val="2184B4"/>
              </a:buClr>
              <a:buSzTx/>
              <a:buFont typeface="Arial" panose="020B0604020202020204" pitchFamily="34" charset="0"/>
              <a:buNone/>
              <a:tabLst/>
              <a:defRPr/>
            </a:pP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Supporting </a:t>
            </a:r>
            <a:r>
              <a:rPr kumimoji="0" lang="en-GB" sz="1800" b="1"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SI Mission Cancer program</a:t>
            </a:r>
            <a:r>
              <a:rPr kumimoji="0" lang="en-GB"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 in SLO S5, safe, secure, documented remote collaboration with expert teams, education of patients, elderly and their caregivers, lowering social security costs, even better managing chronic diseases, powerful occupational disease management</a:t>
            </a:r>
          </a:p>
        </p:txBody>
      </p:sp>
    </p:spTree>
    <p:extLst>
      <p:ext uri="{BB962C8B-B14F-4D97-AF65-F5344CB8AC3E}">
        <p14:creationId xmlns:p14="http://schemas.microsoft.com/office/powerpoint/2010/main" val="396951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5768666-16AE-499D-AEF0-07643B24094D}"/>
              </a:ext>
            </a:extLst>
          </p:cNvPr>
          <p:cNvSpPr txBox="1"/>
          <p:nvPr/>
        </p:nvSpPr>
        <p:spPr>
          <a:xfrm>
            <a:off x="1537397" y="2065056"/>
            <a:ext cx="889065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Mobile Health Revolution  is patient-centred  affordable digital tool. </a:t>
            </a:r>
            <a:r>
              <a:rPr kumimoji="0" lang="en-GB" sz="2400" b="1" i="0" u="none" strike="noStrike" kern="1200" cap="none" spc="0" normalizeH="0" baseline="0" noProof="0" dirty="0">
                <a:ln>
                  <a:noFill/>
                </a:ln>
                <a:solidFill>
                  <a:srgbClr val="FCE116"/>
                </a:solidFill>
                <a:effectLst/>
                <a:uLnTx/>
                <a:uFillTx/>
                <a:latin typeface="Source Sans Pro" panose="020B0503030403020204" pitchFamily="34" charset="0"/>
                <a:ea typeface="Source Sans Pro" panose="020B0503030403020204" pitchFamily="34" charset="0"/>
                <a:cs typeface="+mn-cs"/>
              </a:rPr>
              <a:t>It simplifies  interactions between HC teams and individuals, enables faster rehabilitation and resocialization of older patients, monitoring and  efficient management of chronic diseases, powerful occupational disease prevention, saves time and money to social care systems and to empowered responsible patients</a:t>
            </a:r>
            <a:r>
              <a:rPr kumimoji="0" lang="en-GB" sz="24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 </a:t>
            </a:r>
          </a:p>
        </p:txBody>
      </p:sp>
    </p:spTree>
    <p:extLst>
      <p:ext uri="{BB962C8B-B14F-4D97-AF65-F5344CB8AC3E}">
        <p14:creationId xmlns:p14="http://schemas.microsoft.com/office/powerpoint/2010/main" val="99886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7C4A8-5351-D408-94FA-5B075B10F61D}"/>
              </a:ext>
            </a:extLst>
          </p:cNvPr>
          <p:cNvSpPr>
            <a:spLocks noGrp="1"/>
          </p:cNvSpPr>
          <p:nvPr>
            <p:ph sz="quarter" idx="13"/>
          </p:nvPr>
        </p:nvSpPr>
        <p:spPr/>
        <p:txBody>
          <a:bodyPr/>
          <a:lstStyle/>
          <a:p>
            <a:pPr marL="0" indent="0">
              <a:buNone/>
            </a:pPr>
            <a:r>
              <a:rPr lang="en-SI" dirty="0"/>
              <a:t>Thank you </a:t>
            </a:r>
          </a:p>
          <a:p>
            <a:pPr marL="0" indent="0">
              <a:buNone/>
            </a:pPr>
            <a:endParaRPr lang="en-SI" dirty="0"/>
          </a:p>
          <a:p>
            <a:pPr marL="0" indent="0">
              <a:buNone/>
            </a:pPr>
            <a:r>
              <a:rPr lang="en-GB" dirty="0"/>
              <a:t>Contact:</a:t>
            </a:r>
          </a:p>
          <a:p>
            <a:pPr marL="0" indent="0">
              <a:buNone/>
            </a:pPr>
            <a:r>
              <a:rPr lang="en-GB" dirty="0">
                <a:hlinkClick r:id="rId2"/>
              </a:rPr>
              <a:t>direktor@sis-egiz.eu</a:t>
            </a:r>
            <a:endParaRPr lang="en-GB" dirty="0"/>
          </a:p>
          <a:p>
            <a:pPr marL="0" indent="0">
              <a:buNone/>
            </a:pPr>
            <a:r>
              <a:rPr lang="en-GB" dirty="0">
                <a:hlinkClick r:id="rId3"/>
              </a:rPr>
              <a:t>www.sis-egiz.eu</a:t>
            </a:r>
            <a:endParaRPr lang="en-GB" dirty="0"/>
          </a:p>
          <a:p>
            <a:pPr marL="0" indent="0">
              <a:buNone/>
            </a:pPr>
            <a:r>
              <a:rPr lang="en-GB" dirty="0">
                <a:hlinkClick r:id="rId4"/>
              </a:rPr>
              <a:t>www.sripzdravje-medicina.si</a:t>
            </a:r>
            <a:endParaRPr lang="en-GB" dirty="0"/>
          </a:p>
          <a:p>
            <a:pPr marL="0" indent="0">
              <a:buNone/>
            </a:pPr>
            <a:endParaRPr lang="en-SI" dirty="0"/>
          </a:p>
        </p:txBody>
      </p:sp>
    </p:spTree>
    <p:extLst>
      <p:ext uri="{BB962C8B-B14F-4D97-AF65-F5344CB8AC3E}">
        <p14:creationId xmlns:p14="http://schemas.microsoft.com/office/powerpoint/2010/main" val="196847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Afbeelding 4" descr="Afbeelding 4"/>
          <p:cNvPicPr>
            <a:picLocks noChangeAspect="1"/>
          </p:cNvPicPr>
          <p:nvPr/>
        </p:nvPicPr>
        <p:blipFill>
          <a:blip r:embed="rId3"/>
          <a:stretch>
            <a:fillRect/>
          </a:stretch>
        </p:blipFill>
        <p:spPr>
          <a:xfrm rot="16200000">
            <a:off x="18761871" y="10125899"/>
            <a:ext cx="3835567" cy="1347551"/>
          </a:xfrm>
          <a:prstGeom prst="rect">
            <a:avLst/>
          </a:prstGeom>
          <a:ln w="12700">
            <a:miter lim="400000"/>
          </a:ln>
        </p:spPr>
      </p:pic>
      <p:grpSp>
        <p:nvGrpSpPr>
          <p:cNvPr id="5" name="Groep 4">
            <a:extLst>
              <a:ext uri="{FF2B5EF4-FFF2-40B4-BE49-F238E27FC236}">
                <a16:creationId xmlns:a16="http://schemas.microsoft.com/office/drawing/2014/main" id="{E74A373C-C5AD-F2F9-7529-AAFB623B47C8}"/>
              </a:ext>
            </a:extLst>
          </p:cNvPr>
          <p:cNvGrpSpPr/>
          <p:nvPr/>
        </p:nvGrpSpPr>
        <p:grpSpPr>
          <a:xfrm>
            <a:off x="395785" y="1282890"/>
            <a:ext cx="11464737" cy="5140825"/>
            <a:chOff x="467879" y="1381184"/>
            <a:chExt cx="22481023" cy="9508714"/>
          </a:xfrm>
        </p:grpSpPr>
        <p:grpSp>
          <p:nvGrpSpPr>
            <p:cNvPr id="9" name="Groep 8">
              <a:extLst>
                <a:ext uri="{FF2B5EF4-FFF2-40B4-BE49-F238E27FC236}">
                  <a16:creationId xmlns:a16="http://schemas.microsoft.com/office/drawing/2014/main" id="{3339B529-1FF1-6FFF-4457-C8156A2DBA05}"/>
                </a:ext>
              </a:extLst>
            </p:cNvPr>
            <p:cNvGrpSpPr/>
            <p:nvPr/>
          </p:nvGrpSpPr>
          <p:grpSpPr>
            <a:xfrm>
              <a:off x="3135402" y="1381184"/>
              <a:ext cx="19813500" cy="3259625"/>
              <a:chOff x="3120309" y="1401393"/>
              <a:chExt cx="19813500" cy="3259625"/>
            </a:xfrm>
          </p:grpSpPr>
          <p:sp>
            <p:nvSpPr>
              <p:cNvPr id="115" name="Rechthoek 36"/>
              <p:cNvSpPr txBox="1"/>
              <p:nvPr/>
            </p:nvSpPr>
            <p:spPr>
              <a:xfrm>
                <a:off x="18325133" y="3350428"/>
                <a:ext cx="4608676"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Sales &amp; Marketing</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Commercial scale production</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Post approval monitoring/Phase IV </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trials</a:t>
                </a:r>
              </a:p>
            </p:txBody>
          </p:sp>
          <p:sp>
            <p:nvSpPr>
              <p:cNvPr id="97" name="Vijfhoek 10"/>
              <p:cNvSpPr/>
              <p:nvPr/>
            </p:nvSpPr>
            <p:spPr>
              <a:xfrm>
                <a:off x="3173363" y="1421429"/>
                <a:ext cx="4608675" cy="14623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45" y="0"/>
                    </a:lnTo>
                    <a:lnTo>
                      <a:pt x="21600" y="10800"/>
                    </a:lnTo>
                    <a:lnTo>
                      <a:pt x="17145" y="21600"/>
                    </a:lnTo>
                    <a:lnTo>
                      <a:pt x="0" y="21600"/>
                    </a:lnTo>
                    <a:close/>
                  </a:path>
                </a:pathLst>
              </a:custGeom>
              <a:gradFill>
                <a:gsLst>
                  <a:gs pos="0">
                    <a:srgbClr val="FF7D00">
                      <a:alpha val="61000"/>
                    </a:srgbClr>
                  </a:gs>
                  <a:gs pos="100000">
                    <a:srgbClr val="E6003C"/>
                  </a:gs>
                </a:gsLst>
                <a:lin ang="5400000"/>
              </a:gradFill>
              <a:ln w="12700">
                <a:miter lim="400000"/>
              </a:ln>
            </p:spPr>
            <p:txBody>
              <a:bodyPr lIns="22860" rIns="2286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Rechthoek 11"/>
              <p:cNvSpPr txBox="1"/>
              <p:nvPr/>
            </p:nvSpPr>
            <p:spPr>
              <a:xfrm>
                <a:off x="3679239" y="1859971"/>
                <a:ext cx="247327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b="1">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cs typeface="Arial"/>
                    <a:sym typeface="Arial"/>
                  </a:rPr>
                  <a:t>Discovery</a:t>
                </a:r>
              </a:p>
            </p:txBody>
          </p:sp>
          <p:sp>
            <p:nvSpPr>
              <p:cNvPr id="99" name="Vijfhoek 12"/>
              <p:cNvSpPr/>
              <p:nvPr/>
            </p:nvSpPr>
            <p:spPr>
              <a:xfrm>
                <a:off x="6833936" y="1421427"/>
                <a:ext cx="4703019" cy="1450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35" y="0"/>
                    </a:lnTo>
                    <a:lnTo>
                      <a:pt x="21600" y="10800"/>
                    </a:lnTo>
                    <a:lnTo>
                      <a:pt x="17235" y="21600"/>
                    </a:lnTo>
                    <a:lnTo>
                      <a:pt x="0" y="21600"/>
                    </a:lnTo>
                    <a:close/>
                  </a:path>
                </a:pathLst>
              </a:custGeom>
              <a:gradFill>
                <a:gsLst>
                  <a:gs pos="0">
                    <a:srgbClr val="FF7D00">
                      <a:alpha val="61000"/>
                    </a:srgbClr>
                  </a:gs>
                  <a:gs pos="100000">
                    <a:srgbClr val="E6003C"/>
                  </a:gs>
                </a:gsLst>
                <a:lin ang="5400000"/>
              </a:gradFill>
              <a:ln w="12700">
                <a:miter lim="400000"/>
              </a:ln>
            </p:spPr>
            <p:txBody>
              <a:bodyPr lIns="22860" rIns="2286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Rechthoek 13"/>
              <p:cNvSpPr txBox="1"/>
              <p:nvPr/>
            </p:nvSpPr>
            <p:spPr>
              <a:xfrm>
                <a:off x="7973695" y="1859971"/>
                <a:ext cx="247327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b="1">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err="1">
                    <a:ln>
                      <a:noFill/>
                    </a:ln>
                    <a:solidFill>
                      <a:srgbClr val="FFFFFF"/>
                    </a:solidFill>
                    <a:effectLst/>
                    <a:uLnTx/>
                    <a:uFillTx/>
                    <a:latin typeface="Arial"/>
                    <a:cs typeface="Arial"/>
                    <a:sym typeface="Arial"/>
                  </a:rPr>
                  <a:t>Valorisation</a:t>
                </a:r>
                <a:endParaRPr kumimoji="0" sz="16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101" name="Vijfhoek 14"/>
              <p:cNvSpPr/>
              <p:nvPr/>
            </p:nvSpPr>
            <p:spPr>
              <a:xfrm>
                <a:off x="10588854" y="1421427"/>
                <a:ext cx="4703019" cy="1450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35" y="0"/>
                    </a:lnTo>
                    <a:lnTo>
                      <a:pt x="21600" y="10800"/>
                    </a:lnTo>
                    <a:lnTo>
                      <a:pt x="17235" y="21600"/>
                    </a:lnTo>
                    <a:lnTo>
                      <a:pt x="0" y="21600"/>
                    </a:lnTo>
                    <a:close/>
                  </a:path>
                </a:pathLst>
              </a:custGeom>
              <a:gradFill>
                <a:gsLst>
                  <a:gs pos="0">
                    <a:srgbClr val="FF7D00">
                      <a:alpha val="61000"/>
                    </a:srgbClr>
                  </a:gs>
                  <a:gs pos="100000">
                    <a:srgbClr val="E6003C"/>
                  </a:gs>
                </a:gsLst>
                <a:lin ang="5400000"/>
              </a:gradFill>
              <a:ln w="12700">
                <a:miter lim="400000"/>
              </a:ln>
            </p:spPr>
            <p:txBody>
              <a:bodyPr lIns="22860" rIns="2286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Rechthoek 15"/>
              <p:cNvSpPr txBox="1"/>
              <p:nvPr/>
            </p:nvSpPr>
            <p:spPr>
              <a:xfrm>
                <a:off x="11826695" y="1859971"/>
                <a:ext cx="247327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b="1">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cs typeface="Arial"/>
                    <a:sym typeface="Arial"/>
                  </a:rPr>
                  <a:t>Validate</a:t>
                </a:r>
              </a:p>
            </p:txBody>
          </p:sp>
          <p:sp>
            <p:nvSpPr>
              <p:cNvPr id="103" name="Vijfhoek 16"/>
              <p:cNvSpPr/>
              <p:nvPr/>
            </p:nvSpPr>
            <p:spPr>
              <a:xfrm>
                <a:off x="14343772" y="1421427"/>
                <a:ext cx="4703019" cy="14623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35" y="0"/>
                    </a:lnTo>
                    <a:lnTo>
                      <a:pt x="21600" y="10800"/>
                    </a:lnTo>
                    <a:lnTo>
                      <a:pt x="17235" y="21600"/>
                    </a:lnTo>
                    <a:lnTo>
                      <a:pt x="0" y="21600"/>
                    </a:lnTo>
                    <a:close/>
                  </a:path>
                </a:pathLst>
              </a:custGeom>
              <a:gradFill>
                <a:gsLst>
                  <a:gs pos="0">
                    <a:srgbClr val="FF7D00">
                      <a:alpha val="61000"/>
                    </a:srgbClr>
                  </a:gs>
                  <a:gs pos="100000">
                    <a:srgbClr val="E6003C"/>
                  </a:gs>
                </a:gsLst>
                <a:lin ang="5400000"/>
              </a:gradFill>
              <a:ln w="12700">
                <a:miter lim="400000"/>
              </a:ln>
            </p:spPr>
            <p:txBody>
              <a:bodyPr lIns="22860" rIns="2286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Rechthoek 17"/>
              <p:cNvSpPr txBox="1"/>
              <p:nvPr/>
            </p:nvSpPr>
            <p:spPr>
              <a:xfrm>
                <a:off x="15663475" y="1882711"/>
                <a:ext cx="247327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b="1">
                    <a:solidFill>
                      <a:srgbClr val="FFFFFF"/>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cs typeface="Arial"/>
                    <a:sym typeface="Arial"/>
                  </a:rPr>
                  <a:t>Scale</a:t>
                </a:r>
              </a:p>
            </p:txBody>
          </p:sp>
          <p:sp>
            <p:nvSpPr>
              <p:cNvPr id="105" name="Vijfhoek 18"/>
              <p:cNvSpPr/>
              <p:nvPr/>
            </p:nvSpPr>
            <p:spPr>
              <a:xfrm>
                <a:off x="18098691" y="1421427"/>
                <a:ext cx="4703019" cy="1450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35" y="0"/>
                    </a:lnTo>
                    <a:lnTo>
                      <a:pt x="21600" y="10800"/>
                    </a:lnTo>
                    <a:lnTo>
                      <a:pt x="17235" y="21600"/>
                    </a:lnTo>
                    <a:lnTo>
                      <a:pt x="0" y="21600"/>
                    </a:lnTo>
                    <a:close/>
                  </a:path>
                </a:pathLst>
              </a:custGeom>
              <a:ln w="15875">
                <a:solidFill>
                  <a:srgbClr val="000000"/>
                </a:solidFill>
                <a:prstDash val="sysDash"/>
                <a:miter/>
              </a:ln>
            </p:spPr>
            <p:txBody>
              <a:bodyPr lIns="22860" rIns="2286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Rechthoek 19"/>
              <p:cNvSpPr txBox="1"/>
              <p:nvPr/>
            </p:nvSpPr>
            <p:spPr>
              <a:xfrm>
                <a:off x="19313103" y="1860279"/>
                <a:ext cx="247327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b="1">
                    <a:solidFill>
                      <a:srgbClr val="0D0D0D"/>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0D0D0D"/>
                    </a:solidFill>
                    <a:effectLst/>
                    <a:uLnTx/>
                    <a:uFillTx/>
                    <a:latin typeface="Arial"/>
                    <a:cs typeface="Arial"/>
                    <a:sym typeface="Arial"/>
                  </a:rPr>
                  <a:t>Produce</a:t>
                </a:r>
              </a:p>
            </p:txBody>
          </p:sp>
          <p:sp>
            <p:nvSpPr>
              <p:cNvPr id="107" name="Rechthoek 25"/>
              <p:cNvSpPr txBox="1"/>
              <p:nvPr/>
            </p:nvSpPr>
            <p:spPr>
              <a:xfrm>
                <a:off x="18136747" y="2865163"/>
                <a:ext cx="350450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lvl1pPr>
                  <a:defRPr sz="24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cs typeface="Arial"/>
                    <a:sym typeface="Arial"/>
                  </a:rPr>
                  <a:t>‘Treatment success’</a:t>
                </a:r>
              </a:p>
            </p:txBody>
          </p:sp>
          <p:sp>
            <p:nvSpPr>
              <p:cNvPr id="108" name="Rechthoek 27"/>
              <p:cNvSpPr txBox="1"/>
              <p:nvPr/>
            </p:nvSpPr>
            <p:spPr>
              <a:xfrm>
                <a:off x="3266565" y="3350426"/>
                <a:ext cx="3135778"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Translational research</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(lab) proof of principle</a:t>
                </a:r>
              </a:p>
            </p:txBody>
          </p:sp>
          <p:sp>
            <p:nvSpPr>
              <p:cNvPr id="109" name="Rechthoek 30"/>
              <p:cNvSpPr txBox="1"/>
              <p:nvPr/>
            </p:nvSpPr>
            <p:spPr>
              <a:xfrm>
                <a:off x="7064861" y="3337818"/>
                <a:ext cx="3288322"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Business case</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patent,</a:t>
                </a:r>
                <a:b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b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start-up/spin-off</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Pre-clin</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c</a:t>
                </a:r>
                <a:r>
                  <a:rPr kumimoji="0" sz="900" b="1" i="1" u="none" strike="noStrike" kern="1200" cap="none" spc="0" normalizeH="0" baseline="0" noProof="0" dirty="0" err="1">
                    <a:ln>
                      <a:noFill/>
                    </a:ln>
                    <a:solidFill>
                      <a:prstClr val="black">
                        <a:lumMod val="50000"/>
                        <a:lumOff val="50000"/>
                      </a:prstClr>
                    </a:solidFill>
                    <a:effectLst/>
                    <a:uLnTx/>
                    <a:uFillTx/>
                    <a:latin typeface="Arial"/>
                    <a:cs typeface="Arial"/>
                    <a:sym typeface="Arial"/>
                  </a:rPr>
                  <a:t>ial</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validation</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(Seed) funding</a:t>
                </a:r>
              </a:p>
            </p:txBody>
          </p:sp>
          <p:sp>
            <p:nvSpPr>
              <p:cNvPr id="111" name="Rechthoek 32"/>
              <p:cNvSpPr txBox="1"/>
              <p:nvPr/>
            </p:nvSpPr>
            <p:spPr>
              <a:xfrm>
                <a:off x="10828101" y="3309076"/>
                <a:ext cx="3475726"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P</a:t>
                </a:r>
                <a:r>
                  <a:rPr kumimoji="0" sz="900" b="1" i="1" u="none" strike="noStrike" kern="1200" cap="none" spc="0" normalizeH="0" baseline="0" noProof="0" dirty="0" err="1">
                    <a:ln>
                      <a:noFill/>
                    </a:ln>
                    <a:solidFill>
                      <a:prstClr val="black">
                        <a:lumMod val="50000"/>
                        <a:lumOff val="50000"/>
                      </a:prstClr>
                    </a:solidFill>
                    <a:effectLst/>
                    <a:uLnTx/>
                    <a:uFillTx/>
                    <a:latin typeface="Arial"/>
                    <a:cs typeface="Arial"/>
                    <a:sym typeface="Arial"/>
                  </a:rPr>
                  <a:t>roduct</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development</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C</a:t>
                </a:r>
                <a:r>
                  <a:rPr kumimoji="0" sz="900" b="1" i="1" u="none" strike="noStrike" kern="1200" cap="none" spc="0" normalizeH="0" baseline="0" noProof="0" dirty="0" err="1">
                    <a:ln>
                      <a:noFill/>
                    </a:ln>
                    <a:solidFill>
                      <a:prstClr val="black">
                        <a:lumMod val="50000"/>
                        <a:lumOff val="50000"/>
                      </a:prstClr>
                    </a:solidFill>
                    <a:effectLst/>
                    <a:uLnTx/>
                    <a:uFillTx/>
                    <a:latin typeface="Arial"/>
                    <a:cs typeface="Arial"/>
                    <a:sym typeface="Arial"/>
                  </a:rPr>
                  <a:t>linical</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grade production</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Clinical trial design and </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execution</a:t>
                </a:r>
              </a:p>
            </p:txBody>
          </p:sp>
          <p:sp>
            <p:nvSpPr>
              <p:cNvPr id="114" name="Rechthoek 35"/>
              <p:cNvSpPr txBox="1"/>
              <p:nvPr/>
            </p:nvSpPr>
            <p:spPr>
              <a:xfrm>
                <a:off x="14670319" y="3368356"/>
                <a:ext cx="3288322"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Market approval studies</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Health Technology</a:t>
                </a:r>
                <a:r>
                  <a:rPr kumimoji="0" lang="nl-NL"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a:t>
                </a: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Assessment</a:t>
                </a:r>
              </a:p>
              <a:p>
                <a:pPr marL="0" marR="0" lvl="0" indent="0" algn="l" defTabSz="90000" rtl="0" eaLnBrk="1" fontAlgn="auto" latinLnBrk="0" hangingPunct="1">
                  <a:lnSpc>
                    <a:spcPct val="100000"/>
                  </a:lnSpc>
                  <a:spcBef>
                    <a:spcPts val="0"/>
                  </a:spcBef>
                  <a:spcAft>
                    <a:spcPts val="0"/>
                  </a:spcAft>
                  <a:buClrTx/>
                  <a:buSzTx/>
                  <a:buFontTx/>
                  <a:buNone/>
                  <a:tabLst/>
                  <a:defRPr sz="1800" b="1">
                    <a:latin typeface="Arial"/>
                    <a:ea typeface="Arial"/>
                    <a:cs typeface="Arial"/>
                    <a:sym typeface="Arial"/>
                  </a:defRPr>
                </a:pPr>
                <a:r>
                  <a:rPr kumimoji="0" sz="900" b="1" i="1" u="none" strike="noStrike" kern="1200" cap="none" spc="0" normalizeH="0" baseline="0" noProof="0" dirty="0">
                    <a:ln>
                      <a:noFill/>
                    </a:ln>
                    <a:solidFill>
                      <a:prstClr val="black">
                        <a:lumMod val="50000"/>
                        <a:lumOff val="50000"/>
                      </a:prstClr>
                    </a:solidFill>
                    <a:effectLst/>
                    <a:uLnTx/>
                    <a:uFillTx/>
                    <a:latin typeface="Arial"/>
                    <a:cs typeface="Arial"/>
                    <a:sym typeface="Arial"/>
                  </a:rPr>
                  <a:t>•	Scalable GMP production</a:t>
                </a:r>
              </a:p>
            </p:txBody>
          </p:sp>
          <p:pic>
            <p:nvPicPr>
              <p:cNvPr id="122" name="Afbeelding 8" descr="Afbeelding 8"/>
              <p:cNvPicPr>
                <a:picLocks noChangeAspect="1"/>
              </p:cNvPicPr>
              <p:nvPr/>
            </p:nvPicPr>
            <p:blipFill>
              <a:blip r:embed="rId4"/>
              <a:stretch>
                <a:fillRect/>
              </a:stretch>
            </p:blipFill>
            <p:spPr>
              <a:xfrm>
                <a:off x="6837220" y="1424326"/>
                <a:ext cx="997871" cy="3208366"/>
              </a:xfrm>
              <a:prstGeom prst="rect">
                <a:avLst/>
              </a:prstGeom>
              <a:ln w="12700">
                <a:miter lim="400000"/>
              </a:ln>
            </p:spPr>
          </p:pic>
          <p:sp>
            <p:nvSpPr>
              <p:cNvPr id="123" name="Rechthoek 21"/>
              <p:cNvSpPr txBox="1"/>
              <p:nvPr/>
            </p:nvSpPr>
            <p:spPr>
              <a:xfrm>
                <a:off x="3120309" y="2864029"/>
                <a:ext cx="268809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sz="24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cs typeface="Arial"/>
                    <a:sym typeface="Arial"/>
                  </a:rPr>
                  <a:t>‘Breakthrough’</a:t>
                </a:r>
              </a:p>
            </p:txBody>
          </p:sp>
          <p:pic>
            <p:nvPicPr>
              <p:cNvPr id="124" name="Afbeelding 53" descr="Afbeelding 53"/>
              <p:cNvPicPr>
                <a:picLocks noChangeAspect="1"/>
              </p:cNvPicPr>
              <p:nvPr/>
            </p:nvPicPr>
            <p:blipFill>
              <a:blip r:embed="rId4"/>
              <a:stretch>
                <a:fillRect/>
              </a:stretch>
            </p:blipFill>
            <p:spPr>
              <a:xfrm>
                <a:off x="10603481" y="1424326"/>
                <a:ext cx="997871" cy="3208366"/>
              </a:xfrm>
              <a:prstGeom prst="rect">
                <a:avLst/>
              </a:prstGeom>
              <a:ln w="12700">
                <a:miter lim="400000"/>
              </a:ln>
            </p:spPr>
          </p:pic>
          <p:pic>
            <p:nvPicPr>
              <p:cNvPr id="125" name="Afbeelding 54" descr="Afbeelding 54"/>
              <p:cNvPicPr>
                <a:picLocks noChangeAspect="1"/>
              </p:cNvPicPr>
              <p:nvPr/>
            </p:nvPicPr>
            <p:blipFill>
              <a:blip r:embed="rId4"/>
              <a:stretch>
                <a:fillRect/>
              </a:stretch>
            </p:blipFill>
            <p:spPr>
              <a:xfrm>
                <a:off x="14317431" y="1424325"/>
                <a:ext cx="997871" cy="3208367"/>
              </a:xfrm>
              <a:prstGeom prst="rect">
                <a:avLst/>
              </a:prstGeom>
              <a:ln w="12700">
                <a:miter lim="400000"/>
              </a:ln>
            </p:spPr>
          </p:pic>
          <p:sp>
            <p:nvSpPr>
              <p:cNvPr id="126" name="Rechthoek 23"/>
              <p:cNvSpPr txBox="1"/>
              <p:nvPr/>
            </p:nvSpPr>
            <p:spPr>
              <a:xfrm>
                <a:off x="10767941" y="2889519"/>
                <a:ext cx="256799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sz="24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cs typeface="Arial"/>
                    <a:sym typeface="Arial"/>
                  </a:rPr>
                  <a:t>‘First in human’</a:t>
                </a:r>
              </a:p>
            </p:txBody>
          </p:sp>
          <p:sp>
            <p:nvSpPr>
              <p:cNvPr id="127" name="Rechthoek 22"/>
              <p:cNvSpPr txBox="1"/>
              <p:nvPr/>
            </p:nvSpPr>
            <p:spPr>
              <a:xfrm>
                <a:off x="7027095" y="2846309"/>
                <a:ext cx="273979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lvl1pPr>
                  <a:defRPr sz="24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cs typeface="Arial"/>
                    <a:sym typeface="Arial"/>
                  </a:rPr>
                  <a:t>‘Proof of concept’</a:t>
                </a:r>
              </a:p>
            </p:txBody>
          </p:sp>
          <p:pic>
            <p:nvPicPr>
              <p:cNvPr id="128" name="Afbeelding 55" descr="Afbeelding 55"/>
              <p:cNvPicPr>
                <a:picLocks noChangeAspect="1"/>
              </p:cNvPicPr>
              <p:nvPr/>
            </p:nvPicPr>
            <p:blipFill>
              <a:blip r:embed="rId4"/>
              <a:stretch>
                <a:fillRect/>
              </a:stretch>
            </p:blipFill>
            <p:spPr>
              <a:xfrm>
                <a:off x="18072349" y="1401393"/>
                <a:ext cx="997871" cy="3231299"/>
              </a:xfrm>
              <a:prstGeom prst="rect">
                <a:avLst/>
              </a:prstGeom>
              <a:ln w="12700">
                <a:miter lim="400000"/>
              </a:ln>
            </p:spPr>
          </p:pic>
          <p:sp>
            <p:nvSpPr>
              <p:cNvPr id="129" name="Rechthoek 24"/>
              <p:cNvSpPr txBox="1"/>
              <p:nvPr/>
            </p:nvSpPr>
            <p:spPr>
              <a:xfrm>
                <a:off x="14559175" y="2864029"/>
                <a:ext cx="339946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lvl1pPr>
                  <a:defRPr sz="24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Arial"/>
                    <a:cs typeface="Arial"/>
                    <a:sym typeface="Arial"/>
                  </a:rPr>
                  <a:t>‘</a:t>
                </a:r>
                <a:r>
                  <a:rPr kumimoji="0" lang="nl-NL" sz="1200" b="1" i="0" u="none" strike="noStrike" kern="1200" cap="none" spc="0" normalizeH="0" baseline="0" noProof="0" dirty="0" err="1">
                    <a:ln>
                      <a:noFill/>
                    </a:ln>
                    <a:solidFill>
                      <a:prstClr val="black"/>
                    </a:solidFill>
                    <a:effectLst/>
                    <a:uLnTx/>
                    <a:uFillTx/>
                    <a:latin typeface="Arial"/>
                    <a:cs typeface="Arial"/>
                    <a:sym typeface="Arial"/>
                  </a:rPr>
                  <a:t>Towards</a:t>
                </a:r>
                <a:r>
                  <a:rPr kumimoji="0" lang="nl-NL" sz="1200" b="1" i="0" u="none" strike="noStrike" kern="1200" cap="none" spc="0" normalizeH="0" baseline="0" noProof="0" dirty="0">
                    <a:ln>
                      <a:noFill/>
                    </a:ln>
                    <a:solidFill>
                      <a:prstClr val="black"/>
                    </a:solidFill>
                    <a:effectLst/>
                    <a:uLnTx/>
                    <a:uFillTx/>
                    <a:latin typeface="Arial"/>
                    <a:cs typeface="Arial"/>
                    <a:sym typeface="Arial"/>
                  </a:rPr>
                  <a:t> Market Intro</a:t>
                </a:r>
                <a:r>
                  <a:rPr kumimoji="0" sz="1200" b="1" i="0" u="none" strike="noStrike" kern="1200" cap="none" spc="0" normalizeH="0" baseline="0" noProof="0" dirty="0">
                    <a:ln>
                      <a:noFill/>
                    </a:ln>
                    <a:solidFill>
                      <a:prstClr val="black"/>
                    </a:solidFill>
                    <a:effectLst/>
                    <a:uLnTx/>
                    <a:uFillTx/>
                    <a:latin typeface="Arial"/>
                    <a:cs typeface="Arial"/>
                    <a:sym typeface="Arial"/>
                  </a:rPr>
                  <a:t>’</a:t>
                </a:r>
              </a:p>
            </p:txBody>
          </p:sp>
        </p:grpSp>
        <p:pic>
          <p:nvPicPr>
            <p:cNvPr id="13" name="Afbeelding 51" descr="Afbeelding 51">
              <a:extLst>
                <a:ext uri="{FF2B5EF4-FFF2-40B4-BE49-F238E27FC236}">
                  <a16:creationId xmlns:a16="http://schemas.microsoft.com/office/drawing/2014/main" id="{35DEE894-C0C4-FA6D-DA34-27C0A903B7A9}"/>
                </a:ext>
              </a:extLst>
            </p:cNvPr>
            <p:cNvPicPr>
              <a:picLocks noChangeAspect="1"/>
            </p:cNvPicPr>
            <p:nvPr/>
          </p:nvPicPr>
          <p:blipFill>
            <a:blip r:embed="rId5"/>
            <a:stretch>
              <a:fillRect/>
            </a:stretch>
          </p:blipFill>
          <p:spPr>
            <a:xfrm>
              <a:off x="3646859" y="6431546"/>
              <a:ext cx="4294457" cy="1088737"/>
            </a:xfrm>
            <a:prstGeom prst="rect">
              <a:avLst/>
            </a:prstGeom>
            <a:ln w="12700">
              <a:miter lim="400000"/>
            </a:ln>
          </p:spPr>
        </p:pic>
        <p:pic>
          <p:nvPicPr>
            <p:cNvPr id="116" name="Afbeelding 46" descr="Afbeelding 46"/>
            <p:cNvPicPr>
              <a:picLocks noChangeAspect="1"/>
            </p:cNvPicPr>
            <p:nvPr/>
          </p:nvPicPr>
          <p:blipFill>
            <a:blip r:embed="rId6"/>
            <a:stretch>
              <a:fillRect/>
            </a:stretch>
          </p:blipFill>
          <p:spPr>
            <a:xfrm>
              <a:off x="6426944" y="7601387"/>
              <a:ext cx="3305199" cy="898502"/>
            </a:xfrm>
            <a:prstGeom prst="rect">
              <a:avLst/>
            </a:prstGeom>
            <a:ln w="12700">
              <a:miter lim="400000"/>
            </a:ln>
          </p:spPr>
        </p:pic>
        <p:pic>
          <p:nvPicPr>
            <p:cNvPr id="117" name="Afbeelding 47" descr="Afbeelding 47"/>
            <p:cNvPicPr>
              <a:picLocks noChangeAspect="1"/>
            </p:cNvPicPr>
            <p:nvPr/>
          </p:nvPicPr>
          <p:blipFill>
            <a:blip r:embed="rId7"/>
            <a:stretch>
              <a:fillRect/>
            </a:stretch>
          </p:blipFill>
          <p:spPr>
            <a:xfrm>
              <a:off x="3898388" y="7273241"/>
              <a:ext cx="2217742" cy="821387"/>
            </a:xfrm>
            <a:prstGeom prst="rect">
              <a:avLst/>
            </a:prstGeom>
            <a:ln w="12700">
              <a:miter lim="400000"/>
            </a:ln>
          </p:spPr>
        </p:pic>
        <p:pic>
          <p:nvPicPr>
            <p:cNvPr id="130" name="logo ctcm.png" descr="logo ctcm.png"/>
            <p:cNvPicPr>
              <a:picLocks noChangeAspect="1"/>
            </p:cNvPicPr>
            <p:nvPr/>
          </p:nvPicPr>
          <p:blipFill>
            <a:blip r:embed="rId8"/>
            <a:stretch>
              <a:fillRect/>
            </a:stretch>
          </p:blipFill>
          <p:spPr>
            <a:xfrm>
              <a:off x="12018801" y="8286401"/>
              <a:ext cx="3408796" cy="1571835"/>
            </a:xfrm>
            <a:prstGeom prst="rect">
              <a:avLst/>
            </a:prstGeom>
            <a:ln w="12700">
              <a:miter lim="400000"/>
            </a:ln>
          </p:spPr>
        </p:pic>
        <p:pic>
          <p:nvPicPr>
            <p:cNvPr id="131" name="Logo Medace.png" descr="Logo Medace.png"/>
            <p:cNvPicPr>
              <a:picLocks noChangeAspect="1"/>
            </p:cNvPicPr>
            <p:nvPr/>
          </p:nvPicPr>
          <p:blipFill>
            <a:blip r:embed="rId9"/>
            <a:stretch>
              <a:fillRect/>
            </a:stretch>
          </p:blipFill>
          <p:spPr>
            <a:xfrm>
              <a:off x="8079544" y="8660724"/>
              <a:ext cx="4266352" cy="1102868"/>
            </a:xfrm>
            <a:prstGeom prst="rect">
              <a:avLst/>
            </a:prstGeom>
            <a:ln w="12700">
              <a:miter lim="400000"/>
            </a:ln>
          </p:spPr>
        </p:pic>
        <p:pic>
          <p:nvPicPr>
            <p:cNvPr id="132" name="Logo MUMC.png" descr="Logo MUMC.png"/>
            <p:cNvPicPr>
              <a:picLocks noChangeAspect="1"/>
            </p:cNvPicPr>
            <p:nvPr/>
          </p:nvPicPr>
          <p:blipFill>
            <a:blip r:embed="rId10"/>
            <a:stretch>
              <a:fillRect/>
            </a:stretch>
          </p:blipFill>
          <p:spPr>
            <a:xfrm>
              <a:off x="13851455" y="6613538"/>
              <a:ext cx="5199057" cy="1070396"/>
            </a:xfrm>
            <a:prstGeom prst="rect">
              <a:avLst/>
            </a:prstGeom>
            <a:ln w="12700">
              <a:miter lim="400000"/>
            </a:ln>
          </p:spPr>
        </p:pic>
        <p:pic>
          <p:nvPicPr>
            <p:cNvPr id="133" name="logo ReGen Biomedical.png" descr="logo ReGen Biomedical.png"/>
            <p:cNvPicPr>
              <a:picLocks noChangeAspect="1"/>
            </p:cNvPicPr>
            <p:nvPr/>
          </p:nvPicPr>
          <p:blipFill>
            <a:blip r:embed="rId11"/>
            <a:srcRect t="40889" b="40889"/>
            <a:stretch>
              <a:fillRect/>
            </a:stretch>
          </p:blipFill>
          <p:spPr>
            <a:xfrm>
              <a:off x="13644623" y="5888604"/>
              <a:ext cx="3987325" cy="726509"/>
            </a:xfrm>
            <a:prstGeom prst="rect">
              <a:avLst/>
            </a:prstGeom>
            <a:ln w="12700">
              <a:miter lim="400000"/>
            </a:ln>
          </p:spPr>
        </p:pic>
        <p:pic>
          <p:nvPicPr>
            <p:cNvPr id="134" name="Logo Lonza.png" descr="Logo Lonza.png"/>
            <p:cNvPicPr>
              <a:picLocks noChangeAspect="1"/>
            </p:cNvPicPr>
            <p:nvPr/>
          </p:nvPicPr>
          <p:blipFill>
            <a:blip r:embed="rId12"/>
            <a:stretch>
              <a:fillRect/>
            </a:stretch>
          </p:blipFill>
          <p:spPr>
            <a:xfrm>
              <a:off x="19085313" y="4941040"/>
              <a:ext cx="2916175" cy="628801"/>
            </a:xfrm>
            <a:prstGeom prst="rect">
              <a:avLst/>
            </a:prstGeom>
            <a:ln w="12700">
              <a:miter lim="400000"/>
            </a:ln>
          </p:spPr>
        </p:pic>
        <p:pic>
          <p:nvPicPr>
            <p:cNvPr id="16" name="Afbeelding 15">
              <a:extLst>
                <a:ext uri="{FF2B5EF4-FFF2-40B4-BE49-F238E27FC236}">
                  <a16:creationId xmlns:a16="http://schemas.microsoft.com/office/drawing/2014/main" id="{197A68DD-02EF-93B3-0DC4-92DA757B90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2601" y="6561386"/>
              <a:ext cx="3242814" cy="1443052"/>
            </a:xfrm>
            <a:prstGeom prst="rect">
              <a:avLst/>
            </a:prstGeom>
          </p:spPr>
        </p:pic>
        <p:pic>
          <p:nvPicPr>
            <p:cNvPr id="19" name="Afbeelding 18">
              <a:extLst>
                <a:ext uri="{FF2B5EF4-FFF2-40B4-BE49-F238E27FC236}">
                  <a16:creationId xmlns:a16="http://schemas.microsoft.com/office/drawing/2014/main" id="{9FF03700-17BF-8FEB-CE5F-4044DBB5DDD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2676" y="10031164"/>
              <a:ext cx="1954575" cy="848776"/>
            </a:xfrm>
            <a:prstGeom prst="rect">
              <a:avLst/>
            </a:prstGeom>
          </p:spPr>
        </p:pic>
        <p:pic>
          <p:nvPicPr>
            <p:cNvPr id="21" name="Afbeelding 20">
              <a:extLst>
                <a:ext uri="{FF2B5EF4-FFF2-40B4-BE49-F238E27FC236}">
                  <a16:creationId xmlns:a16="http://schemas.microsoft.com/office/drawing/2014/main" id="{4C4FF811-4C2E-E2AB-ACA2-459D7C05E9EB}"/>
                </a:ext>
              </a:extLst>
            </p:cNvPr>
            <p:cNvPicPr>
              <a:picLocks noChangeAspect="1"/>
            </p:cNvPicPr>
            <p:nvPr/>
          </p:nvPicPr>
          <p:blipFill rotWithShape="1">
            <a:blip r:embed="rId15">
              <a:extLst>
                <a:ext uri="{28A0092B-C50C-407E-A947-70E740481C1C}">
                  <a14:useLocalDpi xmlns:a14="http://schemas.microsoft.com/office/drawing/2010/main" val="0"/>
                </a:ext>
              </a:extLst>
            </a:blip>
            <a:srcRect t="31364" b="33555"/>
            <a:stretch/>
          </p:blipFill>
          <p:spPr>
            <a:xfrm>
              <a:off x="15091663" y="8551285"/>
              <a:ext cx="3408797" cy="1195869"/>
            </a:xfrm>
            <a:prstGeom prst="rect">
              <a:avLst/>
            </a:prstGeom>
          </p:spPr>
        </p:pic>
        <p:sp>
          <p:nvSpPr>
            <p:cNvPr id="24" name="Tekstvak 23">
              <a:extLst>
                <a:ext uri="{FF2B5EF4-FFF2-40B4-BE49-F238E27FC236}">
                  <a16:creationId xmlns:a16="http://schemas.microsoft.com/office/drawing/2014/main" id="{9337F280-3183-E1CD-1245-DE7F2676CFB3}"/>
                </a:ext>
              </a:extLst>
            </p:cNvPr>
            <p:cNvSpPr txBox="1"/>
            <p:nvPr/>
          </p:nvSpPr>
          <p:spPr>
            <a:xfrm>
              <a:off x="11562939" y="7530556"/>
              <a:ext cx="772931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srgbClr val="F56600"/>
                  </a:solidFill>
                  <a:effectLst/>
                  <a:uLnTx/>
                  <a:uFillTx/>
                  <a:latin typeface="TheSans"/>
                  <a:ea typeface="+mn-ea"/>
                  <a:cs typeface="+mn-cs"/>
                </a:rPr>
                <a:t>Clinical</a:t>
              </a:r>
              <a:r>
                <a:rPr kumimoji="0" lang="nl-NL" sz="1200" b="1" i="0" u="none" strike="noStrike" kern="1200" cap="none" spc="0" normalizeH="0" baseline="0" noProof="0" dirty="0">
                  <a:ln>
                    <a:noFill/>
                  </a:ln>
                  <a:solidFill>
                    <a:srgbClr val="F56600"/>
                  </a:solidFill>
                  <a:effectLst/>
                  <a:uLnTx/>
                  <a:uFillTx/>
                  <a:latin typeface="TheSans"/>
                  <a:ea typeface="+mn-ea"/>
                  <a:cs typeface="+mn-cs"/>
                </a:rPr>
                <a:t> Epidemiologie &amp; </a:t>
              </a:r>
              <a:r>
                <a:rPr kumimoji="0" lang="nl-NL" sz="1200" b="1" i="0" u="none" strike="noStrike" kern="1200" cap="none" spc="0" normalizeH="0" baseline="0" noProof="0" dirty="0" err="1">
                  <a:ln>
                    <a:noFill/>
                  </a:ln>
                  <a:solidFill>
                    <a:srgbClr val="F56600"/>
                  </a:solidFill>
                  <a:effectLst/>
                  <a:uLnTx/>
                  <a:uFillTx/>
                  <a:latin typeface="TheSans"/>
                  <a:ea typeface="+mn-ea"/>
                  <a:cs typeface="+mn-cs"/>
                </a:rPr>
                <a:t>Medical</a:t>
              </a:r>
              <a:r>
                <a:rPr kumimoji="0" lang="nl-NL" sz="1200" b="1" i="0" u="none" strike="noStrike" kern="1200" cap="none" spc="0" normalizeH="0" baseline="0" noProof="0" dirty="0">
                  <a:ln>
                    <a:noFill/>
                  </a:ln>
                  <a:solidFill>
                    <a:srgbClr val="F56600"/>
                  </a:solidFill>
                  <a:effectLst/>
                  <a:uLnTx/>
                  <a:uFillTx/>
                  <a:latin typeface="TheSans"/>
                  <a:ea typeface="+mn-ea"/>
                  <a:cs typeface="+mn-cs"/>
                </a:rPr>
                <a:t> Technology Assessment</a:t>
              </a:r>
            </a:p>
          </p:txBody>
        </p:sp>
        <p:pic>
          <p:nvPicPr>
            <p:cNvPr id="25" name="Afbeelding 24">
              <a:extLst>
                <a:ext uri="{FF2B5EF4-FFF2-40B4-BE49-F238E27FC236}">
                  <a16:creationId xmlns:a16="http://schemas.microsoft.com/office/drawing/2014/main" id="{7B7F2826-7866-BD92-C092-0F11E530B0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9934" y="9043421"/>
              <a:ext cx="4149388" cy="1846477"/>
            </a:xfrm>
            <a:prstGeom prst="rect">
              <a:avLst/>
            </a:prstGeom>
          </p:spPr>
        </p:pic>
        <p:cxnSp>
          <p:nvCxnSpPr>
            <p:cNvPr id="3" name="Rechte verbindingslijn 2">
              <a:extLst>
                <a:ext uri="{FF2B5EF4-FFF2-40B4-BE49-F238E27FC236}">
                  <a16:creationId xmlns:a16="http://schemas.microsoft.com/office/drawing/2014/main" id="{EF3931E5-4ED9-32DF-4A9B-0AC9AFDCE3FE}"/>
                </a:ext>
              </a:extLst>
            </p:cNvPr>
            <p:cNvCxnSpPr/>
            <p:nvPr/>
          </p:nvCxnSpPr>
          <p:spPr>
            <a:xfrm>
              <a:off x="467884" y="4731279"/>
              <a:ext cx="21612963" cy="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cxnSp>
          <p:nvCxnSpPr>
            <p:cNvPr id="4" name="Rechte verbindingslijn 3">
              <a:extLst>
                <a:ext uri="{FF2B5EF4-FFF2-40B4-BE49-F238E27FC236}">
                  <a16:creationId xmlns:a16="http://schemas.microsoft.com/office/drawing/2014/main" id="{E6A23919-FC3C-373C-45B4-E1B063A69C87}"/>
                </a:ext>
              </a:extLst>
            </p:cNvPr>
            <p:cNvCxnSpPr/>
            <p:nvPr/>
          </p:nvCxnSpPr>
          <p:spPr>
            <a:xfrm>
              <a:off x="559946" y="8551285"/>
              <a:ext cx="21612963" cy="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sp>
          <p:nvSpPr>
            <p:cNvPr id="17" name="Tekstvak 16">
              <a:extLst>
                <a:ext uri="{FF2B5EF4-FFF2-40B4-BE49-F238E27FC236}">
                  <a16:creationId xmlns:a16="http://schemas.microsoft.com/office/drawing/2014/main" id="{C4F59FD1-31E5-09E2-1488-F85ACC7102A2}"/>
                </a:ext>
              </a:extLst>
            </p:cNvPr>
            <p:cNvSpPr txBox="1"/>
            <p:nvPr/>
          </p:nvSpPr>
          <p:spPr>
            <a:xfrm>
              <a:off x="467879" y="6999795"/>
              <a:ext cx="2795027" cy="996237"/>
            </a:xfrm>
            <a:prstGeom prst="rect">
              <a:avLst/>
            </a:prstGeom>
            <a:ln>
              <a:solidFill>
                <a:schemeClr val="tx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2860" tIns="22860" rIns="22860" bIns="22860" numCol="1" spcCol="38100" rtlCol="0" anchor="t">
              <a:spAutoFit/>
            </a:bodyPr>
            <a:lstStyle/>
            <a:p>
              <a:pPr marL="0" marR="0" lvl="0" indent="0" algn="ctr" defTabSz="879973" rtl="0" eaLnBrk="1"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Knowledge &amp; </a:t>
              </a: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sym typeface="Calibri"/>
                </a:rPr>
                <a:t>Competences</a:t>
              </a:r>
              <a:endPar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18" name="Tekstvak 17">
              <a:extLst>
                <a:ext uri="{FF2B5EF4-FFF2-40B4-BE49-F238E27FC236}">
                  <a16:creationId xmlns:a16="http://schemas.microsoft.com/office/drawing/2014/main" id="{4ECBD7B7-A0C5-6BFF-1F92-F4FC7E133DBE}"/>
                </a:ext>
              </a:extLst>
            </p:cNvPr>
            <p:cNvSpPr txBox="1"/>
            <p:nvPr/>
          </p:nvSpPr>
          <p:spPr>
            <a:xfrm>
              <a:off x="467879" y="8788160"/>
              <a:ext cx="2795027" cy="1451659"/>
            </a:xfrm>
            <a:prstGeom prst="rect">
              <a:avLst/>
            </a:prstGeom>
            <a:ln>
              <a:solidFill>
                <a:schemeClr val="tx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2860" tIns="22860" rIns="22860" bIns="22860" numCol="1" spcCol="38100" rtlCol="0" anchor="t">
              <a:spAutoFit/>
            </a:bodyPr>
            <a:lstStyle/>
            <a:p>
              <a:pPr marL="0" marR="0" lvl="0" indent="0" algn="ctr" defTabSz="879973" rtl="0" eaLnBrk="1"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sym typeface="Calibri"/>
                </a:rPr>
                <a:t>Funding</a:t>
              </a: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 </a:t>
              </a: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rPr>
                <a:t>F</a:t>
              </a: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sym typeface="Calibri"/>
                </a:rPr>
                <a:t>acilities</a:t>
              </a: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 &amp;</a:t>
              </a:r>
            </a:p>
            <a:p>
              <a:pPr marL="0" marR="0" lvl="0" indent="0" algn="ctr" defTabSz="879973" rtl="0" eaLnBrk="1"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rPr>
                <a:t>Enabelers</a:t>
              </a:r>
              <a:endPar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22" name="Tekstvak 21">
              <a:extLst>
                <a:ext uri="{FF2B5EF4-FFF2-40B4-BE49-F238E27FC236}">
                  <a16:creationId xmlns:a16="http://schemas.microsoft.com/office/drawing/2014/main" id="{37E45EC3-FAC2-91B0-BBFC-E19E62D9B8B8}"/>
                </a:ext>
              </a:extLst>
            </p:cNvPr>
            <p:cNvSpPr txBox="1"/>
            <p:nvPr/>
          </p:nvSpPr>
          <p:spPr>
            <a:xfrm>
              <a:off x="486633" y="5341486"/>
              <a:ext cx="2701824" cy="540815"/>
            </a:xfrm>
            <a:prstGeom prst="rect">
              <a:avLst/>
            </a:prstGeom>
            <a:ln>
              <a:solidFill>
                <a:schemeClr val="tx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2860" tIns="22860" rIns="22860" bIns="22860" numCol="1" spcCol="38100" rtlCol="0" anchor="t">
              <a:spAutoFit/>
            </a:bodyPr>
            <a:lstStyle/>
            <a:p>
              <a:pPr marL="0" marR="0" lvl="0" indent="0" algn="ctr" defTabSz="879973" rtl="0" eaLnBrk="1"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Companies</a:t>
              </a:r>
            </a:p>
          </p:txBody>
        </p:sp>
        <p:cxnSp>
          <p:nvCxnSpPr>
            <p:cNvPr id="23" name="Rechte verbindingslijn 22">
              <a:extLst>
                <a:ext uri="{FF2B5EF4-FFF2-40B4-BE49-F238E27FC236}">
                  <a16:creationId xmlns:a16="http://schemas.microsoft.com/office/drawing/2014/main" id="{13012CC8-2833-3E0A-F149-A8287742953F}"/>
                </a:ext>
              </a:extLst>
            </p:cNvPr>
            <p:cNvCxnSpPr/>
            <p:nvPr/>
          </p:nvCxnSpPr>
          <p:spPr>
            <a:xfrm>
              <a:off x="607525" y="6609588"/>
              <a:ext cx="21612963" cy="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pic>
          <p:nvPicPr>
            <p:cNvPr id="12" name="Afbeelding 11" descr="Afbeelding met tekst&#10;&#10;Automatisch gegenereerde beschrijving">
              <a:extLst>
                <a:ext uri="{FF2B5EF4-FFF2-40B4-BE49-F238E27FC236}">
                  <a16:creationId xmlns:a16="http://schemas.microsoft.com/office/drawing/2014/main" id="{249ED231-F687-3A87-03E6-5934EABB0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35078" y="9584328"/>
              <a:ext cx="3408796" cy="973941"/>
            </a:xfrm>
            <a:prstGeom prst="rect">
              <a:avLst/>
            </a:prstGeom>
          </p:spPr>
        </p:pic>
        <p:pic>
          <p:nvPicPr>
            <p:cNvPr id="15" name="Afbeelding 14">
              <a:extLst>
                <a:ext uri="{FF2B5EF4-FFF2-40B4-BE49-F238E27FC236}">
                  <a16:creationId xmlns:a16="http://schemas.microsoft.com/office/drawing/2014/main" id="{0DE4E467-1817-2920-61ED-3BE708A920A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63579" y="5588197"/>
              <a:ext cx="1492380" cy="1137756"/>
            </a:xfrm>
            <a:prstGeom prst="rect">
              <a:avLst/>
            </a:prstGeom>
          </p:spPr>
        </p:pic>
        <p:pic>
          <p:nvPicPr>
            <p:cNvPr id="33" name="Afbeelding 32">
              <a:extLst>
                <a:ext uri="{FF2B5EF4-FFF2-40B4-BE49-F238E27FC236}">
                  <a16:creationId xmlns:a16="http://schemas.microsoft.com/office/drawing/2014/main" id="{0085FF50-FDB6-7981-1ED7-D6C2014DBB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654528" y="4823223"/>
              <a:ext cx="3133827" cy="884624"/>
            </a:xfrm>
            <a:prstGeom prst="rect">
              <a:avLst/>
            </a:prstGeom>
          </p:spPr>
        </p:pic>
        <p:pic>
          <p:nvPicPr>
            <p:cNvPr id="35" name="Afbeelding 34">
              <a:extLst>
                <a:ext uri="{FF2B5EF4-FFF2-40B4-BE49-F238E27FC236}">
                  <a16:creationId xmlns:a16="http://schemas.microsoft.com/office/drawing/2014/main" id="{BFE05873-1178-C315-6BE6-8A98A9C224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32316" y="4790525"/>
              <a:ext cx="1574800" cy="914400"/>
            </a:xfrm>
            <a:prstGeom prst="rect">
              <a:avLst/>
            </a:prstGeom>
          </p:spPr>
        </p:pic>
        <p:sp>
          <p:nvSpPr>
            <p:cNvPr id="36" name="Tekstvak 35">
              <a:extLst>
                <a:ext uri="{FF2B5EF4-FFF2-40B4-BE49-F238E27FC236}">
                  <a16:creationId xmlns:a16="http://schemas.microsoft.com/office/drawing/2014/main" id="{E3A0C20E-0B53-3F5C-BD07-7BF69DE16EB1}"/>
                </a:ext>
              </a:extLst>
            </p:cNvPr>
            <p:cNvSpPr txBox="1"/>
            <p:nvPr/>
          </p:nvSpPr>
          <p:spPr>
            <a:xfrm>
              <a:off x="4989823" y="5862872"/>
              <a:ext cx="2905028" cy="461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2860" tIns="22860" rIns="22860" bIns="22860" numCol="1" spcCol="38100" rtlCol="0" anchor="t">
              <a:spAutoFit/>
            </a:bodyPr>
            <a:lstStyle/>
            <a:p>
              <a:pPr marL="0" marR="0" lvl="0" indent="0" algn="l" defTabSz="879973" rtl="0" eaLnBrk="1" fontAlgn="auto" latinLnBrk="0" hangingPunct="0">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Lighthouse</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Biomedical</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Afbeelding 37">
              <a:extLst>
                <a:ext uri="{FF2B5EF4-FFF2-40B4-BE49-F238E27FC236}">
                  <a16:creationId xmlns:a16="http://schemas.microsoft.com/office/drawing/2014/main" id="{8851727A-B205-6417-7E07-4BB8894B679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27627" y="4749457"/>
              <a:ext cx="2376298" cy="761466"/>
            </a:xfrm>
            <a:prstGeom prst="rect">
              <a:avLst/>
            </a:prstGeom>
          </p:spPr>
        </p:pic>
        <p:pic>
          <p:nvPicPr>
            <p:cNvPr id="40" name="Afbeelding 39">
              <a:extLst>
                <a:ext uri="{FF2B5EF4-FFF2-40B4-BE49-F238E27FC236}">
                  <a16:creationId xmlns:a16="http://schemas.microsoft.com/office/drawing/2014/main" id="{8C8EFB07-FE63-3EAA-2A8E-4ABE2DC84DE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07902" y="4762685"/>
              <a:ext cx="1463933" cy="1109192"/>
            </a:xfrm>
            <a:prstGeom prst="rect">
              <a:avLst/>
            </a:prstGeom>
          </p:spPr>
        </p:pic>
        <p:cxnSp>
          <p:nvCxnSpPr>
            <p:cNvPr id="11" name="Rechte verbindingslijn 10">
              <a:extLst>
                <a:ext uri="{FF2B5EF4-FFF2-40B4-BE49-F238E27FC236}">
                  <a16:creationId xmlns:a16="http://schemas.microsoft.com/office/drawing/2014/main" id="{96F1CD5A-84DD-E04D-90CC-2D086F889847}"/>
                </a:ext>
              </a:extLst>
            </p:cNvPr>
            <p:cNvCxnSpPr/>
            <p:nvPr/>
          </p:nvCxnSpPr>
          <p:spPr>
            <a:xfrm>
              <a:off x="467879" y="10879940"/>
              <a:ext cx="21612963" cy="0"/>
            </a:xfrm>
            <a:prstGeom prst="line">
              <a:avLst/>
            </a:prstGeom>
            <a:noFill/>
            <a:ln w="12700" cap="flat">
              <a:solidFill>
                <a:schemeClr val="tx1"/>
              </a:solidFill>
              <a:prstDash val="dash"/>
              <a:miter lim="800000"/>
            </a:ln>
            <a:effectLst/>
            <a:sp3d/>
          </p:spPr>
          <p:style>
            <a:lnRef idx="0">
              <a:scrgbClr r="0" g="0" b="0"/>
            </a:lnRef>
            <a:fillRef idx="0">
              <a:scrgbClr r="0" g="0" b="0"/>
            </a:fillRef>
            <a:effectRef idx="0">
              <a:scrgbClr r="0" g="0" b="0"/>
            </a:effectRef>
            <a:fontRef idx="none"/>
          </p:style>
        </p:cxnSp>
        <p:pic>
          <p:nvPicPr>
            <p:cNvPr id="32" name="Afbeelding 31">
              <a:extLst>
                <a:ext uri="{FF2B5EF4-FFF2-40B4-BE49-F238E27FC236}">
                  <a16:creationId xmlns:a16="http://schemas.microsoft.com/office/drawing/2014/main" id="{D3C42832-5590-5039-825B-5474AD6B6AAC}"/>
                </a:ext>
              </a:extLst>
            </p:cNvPr>
            <p:cNvPicPr>
              <a:picLocks noChangeAspect="1"/>
            </p:cNvPicPr>
            <p:nvPr/>
          </p:nvPicPr>
          <p:blipFill>
            <a:blip r:embed="rId22"/>
            <a:stretch>
              <a:fillRect/>
            </a:stretch>
          </p:blipFill>
          <p:spPr>
            <a:xfrm>
              <a:off x="8133443" y="5823382"/>
              <a:ext cx="2376298" cy="728129"/>
            </a:xfrm>
            <a:prstGeom prst="rect">
              <a:avLst/>
            </a:prstGeom>
          </p:spPr>
        </p:pic>
      </p:grpSp>
      <p:sp>
        <p:nvSpPr>
          <p:cNvPr id="6" name="Titel 1">
            <a:extLst>
              <a:ext uri="{FF2B5EF4-FFF2-40B4-BE49-F238E27FC236}">
                <a16:creationId xmlns:a16="http://schemas.microsoft.com/office/drawing/2014/main" id="{BC9DB5EB-5CD7-1969-4A90-8BA6033E2ACC}"/>
              </a:ext>
            </a:extLst>
          </p:cNvPr>
          <p:cNvSpPr>
            <a:spLocks noGrp="1"/>
          </p:cNvSpPr>
          <p:nvPr>
            <p:ph type="title"/>
          </p:nvPr>
        </p:nvSpPr>
        <p:spPr>
          <a:xfrm>
            <a:off x="1999805" y="155298"/>
            <a:ext cx="9860717" cy="868363"/>
          </a:xfrm>
        </p:spPr>
        <p:txBody>
          <a:bodyPr/>
          <a:lstStyle/>
          <a:p>
            <a:pPr algn="l" defTabSz="879973" hangingPunct="0"/>
            <a:r>
              <a:rPr lang="nl-NL" sz="3500" b="1" dirty="0">
                <a:sym typeface="Calibri"/>
              </a:rPr>
              <a:t>Brightlands </a:t>
            </a:r>
            <a:r>
              <a:rPr lang="nl-NL" sz="3500" b="1" dirty="0" err="1">
                <a:sym typeface="Calibri"/>
              </a:rPr>
              <a:t>Innovation</a:t>
            </a:r>
            <a:r>
              <a:rPr lang="nl-NL" sz="3500" b="1" dirty="0">
                <a:sym typeface="Calibri"/>
              </a:rPr>
              <a:t> Value Chain </a:t>
            </a:r>
            <a:br>
              <a:rPr lang="nl-NL" sz="3500" b="1" dirty="0">
                <a:sym typeface="Calibri"/>
              </a:rPr>
            </a:br>
            <a:r>
              <a:rPr lang="nl-NL" sz="3500" b="1" dirty="0" err="1">
                <a:sym typeface="Calibri"/>
              </a:rPr>
              <a:t>for</a:t>
            </a:r>
            <a:r>
              <a:rPr lang="nl-NL" sz="3500" b="1" dirty="0">
                <a:sym typeface="Calibri"/>
              </a:rPr>
              <a:t> Regenerative Medicine </a:t>
            </a:r>
          </a:p>
        </p:txBody>
      </p:sp>
    </p:spTree>
    <p:extLst>
      <p:ext uri="{BB962C8B-B14F-4D97-AF65-F5344CB8AC3E}">
        <p14:creationId xmlns:p14="http://schemas.microsoft.com/office/powerpoint/2010/main" val="13497446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2D41A-DF74-F0CF-FC83-F2A2ED849BE4}"/>
              </a:ext>
            </a:extLst>
          </p:cNvPr>
          <p:cNvSpPr>
            <a:spLocks noGrp="1"/>
          </p:cNvSpPr>
          <p:nvPr>
            <p:ph type="title"/>
          </p:nvPr>
        </p:nvSpPr>
        <p:spPr/>
        <p:txBody>
          <a:bodyPr/>
          <a:lstStyle/>
          <a:p>
            <a:r>
              <a:rPr lang="en-US" sz="3200" dirty="0"/>
              <a:t>European Hub for Advanced therapies &amp; Biomaterials (EHAB)</a:t>
            </a:r>
            <a:endParaRPr lang="en-GB" sz="3200" dirty="0"/>
          </a:p>
        </p:txBody>
      </p:sp>
      <p:sp>
        <p:nvSpPr>
          <p:cNvPr id="3" name="ZoneTexte 9">
            <a:extLst>
              <a:ext uri="{FF2B5EF4-FFF2-40B4-BE49-F238E27FC236}">
                <a16:creationId xmlns:a16="http://schemas.microsoft.com/office/drawing/2014/main" id="{5B7A4498-5E41-7664-13AD-214226480380}"/>
              </a:ext>
            </a:extLst>
          </p:cNvPr>
          <p:cNvSpPr txBox="1"/>
          <p:nvPr/>
        </p:nvSpPr>
        <p:spPr>
          <a:xfrm>
            <a:off x="757170" y="1437407"/>
            <a:ext cx="1447007" cy="307777"/>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CHALLENGES</a:t>
            </a: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13">
            <a:extLst>
              <a:ext uri="{FF2B5EF4-FFF2-40B4-BE49-F238E27FC236}">
                <a16:creationId xmlns:a16="http://schemas.microsoft.com/office/drawing/2014/main" id="{672B1B86-FD8C-EFA2-ED05-27C7F49C8C13}"/>
              </a:ext>
            </a:extLst>
          </p:cNvPr>
          <p:cNvSpPr txBox="1"/>
          <p:nvPr/>
        </p:nvSpPr>
        <p:spPr>
          <a:xfrm>
            <a:off x="5445885" y="1437407"/>
            <a:ext cx="1366281"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OPPORTUNITIES</a:t>
            </a:r>
            <a:endPar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42">
            <a:extLst>
              <a:ext uri="{FF2B5EF4-FFF2-40B4-BE49-F238E27FC236}">
                <a16:creationId xmlns:a16="http://schemas.microsoft.com/office/drawing/2014/main" id="{EF1E0A95-2EE7-13BC-3B97-B07925308EA3}"/>
              </a:ext>
            </a:extLst>
          </p:cNvPr>
          <p:cNvSpPr txBox="1"/>
          <p:nvPr/>
        </p:nvSpPr>
        <p:spPr>
          <a:xfrm>
            <a:off x="757170" y="6073541"/>
            <a:ext cx="6179783" cy="615553"/>
          </a:xfrm>
          <a:prstGeom prst="rect">
            <a:avLst/>
          </a:prstGeom>
          <a:solidFill>
            <a:schemeClr val="tx2"/>
          </a:solidFill>
        </p:spPr>
        <p:style>
          <a:lnRef idx="2">
            <a:schemeClr val="accent5">
              <a:shade val="50000"/>
            </a:schemeClr>
          </a:lnRef>
          <a:fillRef idx="1">
            <a:schemeClr val="accent5"/>
          </a:fillRef>
          <a:effectRef idx="0">
            <a:schemeClr val="accent5"/>
          </a:effectRef>
          <a:fontRef idx="minor">
            <a:schemeClr val="lt1"/>
          </a:fontRef>
        </p:style>
        <p:txBody>
          <a:bodyPr wrap="square" lIns="121920" tIns="60960" rIns="121920" bIns="60960" rtlCol="0" anchor="t">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The Project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connects</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the AT&amp;B  innovation ecosystems to facilitate &amp;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accelerate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the development of transformative health solutions</a:t>
            </a:r>
          </a:p>
        </p:txBody>
      </p:sp>
      <p:sp>
        <p:nvSpPr>
          <p:cNvPr id="9" name="Flèche : droite 43">
            <a:extLst>
              <a:ext uri="{FF2B5EF4-FFF2-40B4-BE49-F238E27FC236}">
                <a16:creationId xmlns:a16="http://schemas.microsoft.com/office/drawing/2014/main" id="{CC8494FD-10C5-C510-771F-413069F09137}"/>
              </a:ext>
            </a:extLst>
          </p:cNvPr>
          <p:cNvSpPr/>
          <p:nvPr/>
        </p:nvSpPr>
        <p:spPr>
          <a:xfrm>
            <a:off x="3334591" y="3155859"/>
            <a:ext cx="1959030" cy="875893"/>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Accelerate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SMEs</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in AT&amp;B</a:t>
            </a:r>
            <a:r>
              <a:rPr kumimoji="0" lang="fr-FR" sz="1600" b="0" i="0" u="none" strike="noStrike" kern="1200" cap="none" spc="0" normalizeH="0" baseline="30000" noProof="0" dirty="0">
                <a:ln>
                  <a:noFill/>
                </a:ln>
                <a:solidFill>
                  <a:prstClr val="white"/>
                </a:solidFill>
                <a:effectLst/>
                <a:uLnTx/>
                <a:uFillTx/>
                <a:latin typeface="Calibri" panose="020F0502020204030204"/>
                <a:ea typeface="+mn-ea"/>
                <a:cs typeface="+mn-cs"/>
              </a:rPr>
              <a:t>*</a:t>
            </a:r>
            <a:endParaRPr kumimoji="0" lang="fr-FR" sz="16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graphicFrame>
        <p:nvGraphicFramePr>
          <p:cNvPr id="10" name="Diagram 9">
            <a:extLst>
              <a:ext uri="{FF2B5EF4-FFF2-40B4-BE49-F238E27FC236}">
                <a16:creationId xmlns:a16="http://schemas.microsoft.com/office/drawing/2014/main" id="{1EA1AFC6-A8A3-32E8-0F21-8EBFB1850B7A}"/>
              </a:ext>
            </a:extLst>
          </p:cNvPr>
          <p:cNvGraphicFramePr/>
          <p:nvPr/>
        </p:nvGraphicFramePr>
        <p:xfrm>
          <a:off x="-433145" y="1896178"/>
          <a:ext cx="4235115" cy="417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9CB55CBA-BB0F-51FB-CDB7-B03324987D48}"/>
              </a:ext>
            </a:extLst>
          </p:cNvPr>
          <p:cNvGraphicFramePr/>
          <p:nvPr/>
        </p:nvGraphicFramePr>
        <p:xfrm>
          <a:off x="4314106" y="2134346"/>
          <a:ext cx="3898231" cy="37948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Content Placeholder 14" descr="A map of europe with different colored countries/regions&#10;&#10;Description automatically generated">
            <a:extLst>
              <a:ext uri="{FF2B5EF4-FFF2-40B4-BE49-F238E27FC236}">
                <a16:creationId xmlns:a16="http://schemas.microsoft.com/office/drawing/2014/main" id="{C7C87ABB-4ECA-3049-85C7-D10084CE8CA3}"/>
              </a:ext>
            </a:extLst>
          </p:cNvPr>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7902760" y="1437407"/>
            <a:ext cx="4289240" cy="4525963"/>
          </a:xfrm>
        </p:spPr>
      </p:pic>
      <p:sp>
        <p:nvSpPr>
          <p:cNvPr id="16" name="TextBox 15">
            <a:extLst>
              <a:ext uri="{FF2B5EF4-FFF2-40B4-BE49-F238E27FC236}">
                <a16:creationId xmlns:a16="http://schemas.microsoft.com/office/drawing/2014/main" id="{78F56D2A-97AA-C4FE-F473-34A9988F8DAA}"/>
              </a:ext>
            </a:extLst>
          </p:cNvPr>
          <p:cNvSpPr txBox="1"/>
          <p:nvPr/>
        </p:nvSpPr>
        <p:spPr>
          <a:xfrm>
            <a:off x="8797490" y="6481920"/>
            <a:ext cx="4289239" cy="414349"/>
          </a:xfrm>
          <a:prstGeom prst="rect">
            <a:avLst/>
          </a:prstGeom>
          <a:noFill/>
        </p:spPr>
        <p:txBody>
          <a:bodyPr wrap="non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AT&amp;B: Advanced Therapies &amp; Biomaterials</a:t>
            </a:r>
            <a:endParaRPr kumimoji="0" lang="en-N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4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Graphic spid="11" grpId="0">
        <p:bldAsOne/>
      </p:bldGraphic>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C7B84-7347-483F-9677-A8FD171BA0FF}"/>
              </a:ext>
            </a:extLst>
          </p:cNvPr>
          <p:cNvSpPr>
            <a:spLocks noGrp="1"/>
          </p:cNvSpPr>
          <p:nvPr>
            <p:ph type="title"/>
          </p:nvPr>
        </p:nvSpPr>
        <p:spPr>
          <a:xfrm>
            <a:off x="2157845" y="246816"/>
            <a:ext cx="11376024" cy="498598"/>
          </a:xfrm>
        </p:spPr>
        <p:txBody>
          <a:bodyPr/>
          <a:lstStyle/>
          <a:p>
            <a:r>
              <a:rPr lang="fr-FR" dirty="0"/>
              <a:t>Concept</a:t>
            </a:r>
          </a:p>
        </p:txBody>
      </p:sp>
      <p:sp>
        <p:nvSpPr>
          <p:cNvPr id="3" name="Espace réservé du numéro de diapositive 2">
            <a:extLst>
              <a:ext uri="{FF2B5EF4-FFF2-40B4-BE49-F238E27FC236}">
                <a16:creationId xmlns:a16="http://schemas.microsoft.com/office/drawing/2014/main" id="{B4D75506-CFE7-46FE-BDF1-C30F22452DBC}"/>
              </a:ext>
            </a:extLst>
          </p:cNvPr>
          <p:cNvSpPr>
            <a:spLocks noGrp="1"/>
          </p:cNvSpPr>
          <p:nvPr>
            <p:ph type="sldNum" sz="quarter" idx="12"/>
          </p:nvPr>
        </p:nvSpPr>
        <p:spPr>
          <a:xfrm>
            <a:off x="8531787" y="6305510"/>
            <a:ext cx="2844800" cy="246221"/>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D12176B-F51C-7F4B-8C1F-C9FEDCFF62D4}" type="slidenum">
              <a:rPr kumimoji="0" lang="fr-FR"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27</a:t>
            </a:fld>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132E791-55E1-48D5-9CAF-B0F3827E0678}"/>
              </a:ext>
            </a:extLst>
          </p:cNvPr>
          <p:cNvSpPr/>
          <p:nvPr/>
        </p:nvSpPr>
        <p:spPr>
          <a:xfrm>
            <a:off x="621675" y="5032240"/>
            <a:ext cx="1344149"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Arial"/>
                <a:ea typeface="+mn-ea"/>
                <a:cs typeface="+mn-cs"/>
              </a:rPr>
              <a:t>Innovation Leaders: BOM, FlandersBio, RISE</a:t>
            </a:r>
            <a:r>
              <a:rPr kumimoji="0" lang="fr-FR" sz="1200" b="0" i="0" u="none" strike="noStrike" kern="1200" cap="none" spc="0" normalizeH="0" baseline="0" noProof="0">
                <a:ln>
                  <a:noFill/>
                </a:ln>
                <a:solidFill>
                  <a:srgbClr val="FFFFFF"/>
                </a:solidFill>
                <a:effectLst/>
                <a:uLnTx/>
                <a:uFillTx/>
                <a:latin typeface="Arial"/>
                <a:ea typeface="+mn-ea"/>
                <a:cs typeface="+mn-cs"/>
              </a:rPr>
              <a:t>, BRS</a:t>
            </a:r>
            <a:endParaRPr kumimoji="0" lang="fr-FR"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2891F567-8FAF-4C8D-8B89-56F5F5B58436}"/>
              </a:ext>
            </a:extLst>
          </p:cNvPr>
          <p:cNvSpPr/>
          <p:nvPr/>
        </p:nvSpPr>
        <p:spPr>
          <a:xfrm>
            <a:off x="2157846" y="5032712"/>
            <a:ext cx="1344149"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Strong innovators: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ReGEN, </a:t>
            </a:r>
            <a:r>
              <a:rPr kumimoji="0" lang="en-GB" sz="1200" b="0" i="0" u="none" strike="noStrike" kern="1200" cap="none" spc="0" normalizeH="0" baseline="0" noProof="0" dirty="0">
                <a:ln>
                  <a:noFill/>
                </a:ln>
                <a:solidFill>
                  <a:srgbClr val="FFFFFF"/>
                </a:solidFill>
                <a:effectLst/>
                <a:uLnTx/>
                <a:uFillTx/>
                <a:latin typeface="Arial"/>
                <a:ea typeface="+mn-ea"/>
                <a:cs typeface="+mn-cs"/>
              </a:rPr>
              <a:t>Medace</a:t>
            </a:r>
          </a:p>
        </p:txBody>
      </p:sp>
      <p:sp>
        <p:nvSpPr>
          <p:cNvPr id="7" name="Rectangle 6">
            <a:extLst>
              <a:ext uri="{FF2B5EF4-FFF2-40B4-BE49-F238E27FC236}">
                <a16:creationId xmlns:a16="http://schemas.microsoft.com/office/drawing/2014/main" id="{804792A8-7DA8-492E-B80B-51F7F8348F81}"/>
              </a:ext>
            </a:extLst>
          </p:cNvPr>
          <p:cNvSpPr/>
          <p:nvPr/>
        </p:nvSpPr>
        <p:spPr>
          <a:xfrm>
            <a:off x="624496" y="5820176"/>
            <a:ext cx="1341328"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Moderate innovators: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A4tec, </a:t>
            </a:r>
            <a:r>
              <a:rPr kumimoji="0" lang="en-GB" sz="1200" b="0" i="0" u="none" strike="noStrike" kern="1200" cap="none" spc="0" normalizeH="0" baseline="0" noProof="0" dirty="0" err="1">
                <a:ln>
                  <a:noFill/>
                </a:ln>
                <a:solidFill>
                  <a:srgbClr val="FFFFFF"/>
                </a:solidFill>
                <a:effectLst/>
                <a:uLnTx/>
                <a:uFillTx/>
                <a:latin typeface="Arial"/>
                <a:ea typeface="+mn-ea"/>
                <a:cs typeface="+mn-cs"/>
              </a:rPr>
              <a:t>Biocat</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D01C40E-D376-451B-8BC6-F8074D803A73}"/>
              </a:ext>
            </a:extLst>
          </p:cNvPr>
          <p:cNvSpPr/>
          <p:nvPr/>
        </p:nvSpPr>
        <p:spPr>
          <a:xfrm>
            <a:off x="2157845" y="5821947"/>
            <a:ext cx="1341328"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Emerging innovators: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Arial"/>
                <a:ea typeface="+mn-ea"/>
                <a:cs typeface="+mn-cs"/>
              </a:rPr>
              <a:t>MedSilesia</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9373F07-B806-413B-9A1D-9EC54348A90A}"/>
              </a:ext>
            </a:extLst>
          </p:cNvPr>
          <p:cNvSpPr/>
          <p:nvPr/>
        </p:nvSpPr>
        <p:spPr>
          <a:xfrm>
            <a:off x="466891" y="4332017"/>
            <a:ext cx="3168352" cy="2279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ZoneTexte 9">
            <a:extLst>
              <a:ext uri="{FF2B5EF4-FFF2-40B4-BE49-F238E27FC236}">
                <a16:creationId xmlns:a16="http://schemas.microsoft.com/office/drawing/2014/main" id="{DB01BF5A-C341-4DF9-BB8A-ADDDBAD06022}"/>
              </a:ext>
            </a:extLst>
          </p:cNvPr>
          <p:cNvSpPr txBox="1"/>
          <p:nvPr/>
        </p:nvSpPr>
        <p:spPr>
          <a:xfrm>
            <a:off x="466891" y="4332016"/>
            <a:ext cx="316835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National European innovation ecosystems</a:t>
            </a:r>
          </a:p>
        </p:txBody>
      </p:sp>
      <p:sp>
        <p:nvSpPr>
          <p:cNvPr id="11" name="Rectangle 10">
            <a:extLst>
              <a:ext uri="{FF2B5EF4-FFF2-40B4-BE49-F238E27FC236}">
                <a16:creationId xmlns:a16="http://schemas.microsoft.com/office/drawing/2014/main" id="{387B7D6A-891A-49DE-A865-819F683A6558}"/>
              </a:ext>
            </a:extLst>
          </p:cNvPr>
          <p:cNvSpPr/>
          <p:nvPr/>
        </p:nvSpPr>
        <p:spPr>
          <a:xfrm>
            <a:off x="466891" y="1651055"/>
            <a:ext cx="3168352" cy="1999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ZoneTexte 11">
            <a:extLst>
              <a:ext uri="{FF2B5EF4-FFF2-40B4-BE49-F238E27FC236}">
                <a16:creationId xmlns:a16="http://schemas.microsoft.com/office/drawing/2014/main" id="{DE6AC93E-E058-4B35-B61A-FA76CA94D4C2}"/>
              </a:ext>
            </a:extLst>
          </p:cNvPr>
          <p:cNvSpPr txBox="1"/>
          <p:nvPr/>
        </p:nvSpPr>
        <p:spPr>
          <a:xfrm>
            <a:off x="466891" y="1727505"/>
            <a:ext cx="2470268" cy="18162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Involvement of the quadruple helix stakeholders represented and engaged by clusters associations</a:t>
            </a:r>
          </a:p>
        </p:txBody>
      </p:sp>
      <p:pic>
        <p:nvPicPr>
          <p:cNvPr id="14" name="Graphique 13" descr="Connexions">
            <a:extLst>
              <a:ext uri="{FF2B5EF4-FFF2-40B4-BE49-F238E27FC236}">
                <a16:creationId xmlns:a16="http://schemas.microsoft.com/office/drawing/2014/main" id="{CEA1DD34-C28A-44E6-B262-8F984F329FF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72005" y="1947659"/>
            <a:ext cx="927168" cy="927168"/>
          </a:xfrm>
          <a:prstGeom prst="rect">
            <a:avLst/>
          </a:prstGeom>
        </p:spPr>
      </p:pic>
      <p:sp>
        <p:nvSpPr>
          <p:cNvPr id="17" name="Flèche : chevron 16">
            <a:extLst>
              <a:ext uri="{FF2B5EF4-FFF2-40B4-BE49-F238E27FC236}">
                <a16:creationId xmlns:a16="http://schemas.microsoft.com/office/drawing/2014/main" id="{26C038E0-9213-4BC2-9EB6-D44B349DC8B7}"/>
              </a:ext>
            </a:extLst>
          </p:cNvPr>
          <p:cNvSpPr/>
          <p:nvPr/>
        </p:nvSpPr>
        <p:spPr>
          <a:xfrm rot="16200000">
            <a:off x="1880077" y="3522920"/>
            <a:ext cx="341979" cy="8930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69EBAD3-AE17-42F4-B205-C2BFD3363FA9}"/>
              </a:ext>
            </a:extLst>
          </p:cNvPr>
          <p:cNvSpPr/>
          <p:nvPr/>
        </p:nvSpPr>
        <p:spPr>
          <a:xfrm>
            <a:off x="4377319" y="1651053"/>
            <a:ext cx="3168352" cy="1999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B9499B7-A543-408C-B9ED-5E2669DFFC6B}"/>
              </a:ext>
            </a:extLst>
          </p:cNvPr>
          <p:cNvSpPr/>
          <p:nvPr/>
        </p:nvSpPr>
        <p:spPr>
          <a:xfrm>
            <a:off x="8287747" y="1651053"/>
            <a:ext cx="3709011" cy="1999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mn-cs"/>
            </a:endParaRPr>
          </a:p>
        </p:txBody>
      </p:sp>
      <p:sp>
        <p:nvSpPr>
          <p:cNvPr id="20" name="ZoneTexte 19">
            <a:extLst>
              <a:ext uri="{FF2B5EF4-FFF2-40B4-BE49-F238E27FC236}">
                <a16:creationId xmlns:a16="http://schemas.microsoft.com/office/drawing/2014/main" id="{A3CD2C9D-C56E-4B17-8227-17EA83A62EF9}"/>
              </a:ext>
            </a:extLst>
          </p:cNvPr>
          <p:cNvSpPr txBox="1"/>
          <p:nvPr/>
        </p:nvSpPr>
        <p:spPr>
          <a:xfrm>
            <a:off x="4459622" y="1642491"/>
            <a:ext cx="2381473" cy="184704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Recommendations for building a joint value chain pipeline for SMEs within the ATMP &amp; Biomaterials sector</a:t>
            </a:r>
          </a:p>
        </p:txBody>
      </p:sp>
      <p:sp>
        <p:nvSpPr>
          <p:cNvPr id="21" name="ZoneTexte 20">
            <a:extLst>
              <a:ext uri="{FF2B5EF4-FFF2-40B4-BE49-F238E27FC236}">
                <a16:creationId xmlns:a16="http://schemas.microsoft.com/office/drawing/2014/main" id="{AD378937-2EE7-4CDE-923C-A8AE0CE05822}"/>
              </a:ext>
            </a:extLst>
          </p:cNvPr>
          <p:cNvSpPr txBox="1"/>
          <p:nvPr/>
        </p:nvSpPr>
        <p:spPr>
          <a:xfrm>
            <a:off x="8217745" y="1640013"/>
            <a:ext cx="3779012" cy="1847044"/>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EHAB: strong involvement of regional/national/European authorities, NGOs on this topic, high level industry representatives, high level research representatives</a:t>
            </a:r>
          </a:p>
        </p:txBody>
      </p:sp>
      <p:sp>
        <p:nvSpPr>
          <p:cNvPr id="22" name="Rectangle 21">
            <a:extLst>
              <a:ext uri="{FF2B5EF4-FFF2-40B4-BE49-F238E27FC236}">
                <a16:creationId xmlns:a16="http://schemas.microsoft.com/office/drawing/2014/main" id="{C881BD26-DB71-4107-BCB3-BCB8F90495C5}"/>
              </a:ext>
            </a:extLst>
          </p:cNvPr>
          <p:cNvSpPr/>
          <p:nvPr/>
        </p:nvSpPr>
        <p:spPr>
          <a:xfrm>
            <a:off x="8281299" y="4156653"/>
            <a:ext cx="3168352" cy="1999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mn-cs"/>
            </a:endParaRPr>
          </a:p>
        </p:txBody>
      </p:sp>
      <p:sp>
        <p:nvSpPr>
          <p:cNvPr id="23" name="ZoneTexte 22">
            <a:extLst>
              <a:ext uri="{FF2B5EF4-FFF2-40B4-BE49-F238E27FC236}">
                <a16:creationId xmlns:a16="http://schemas.microsoft.com/office/drawing/2014/main" id="{A4F5CF9B-AF57-4FE2-90DC-8AC4C88585A6}"/>
              </a:ext>
            </a:extLst>
          </p:cNvPr>
          <p:cNvSpPr txBox="1"/>
          <p:nvPr/>
        </p:nvSpPr>
        <p:spPr>
          <a:xfrm>
            <a:off x="8340507" y="4148854"/>
            <a:ext cx="2940069" cy="184704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Definition/establishment of a joint value chain pipeline for a </a:t>
            </a:r>
            <a:r>
              <a:rPr kumimoji="0" lang="en-GB" sz="1867"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European Hub for Advanced therapies</a:t>
            </a:r>
            <a:r>
              <a:rPr kumimoji="0" lang="en-GB" sz="1867" b="0" i="0" u="none" strike="noStrike" kern="1200" cap="none" spc="0" normalizeH="0" baseline="0" noProof="0" dirty="0">
                <a:ln>
                  <a:noFill/>
                </a:ln>
                <a:solidFill>
                  <a:prstClr val="black"/>
                </a:solidFill>
                <a:effectLst/>
                <a:uLnTx/>
                <a:uFillTx/>
                <a:latin typeface="Arial"/>
                <a:ea typeface="+mn-ea"/>
                <a:cs typeface="+mn-cs"/>
              </a:rPr>
              <a:t> </a:t>
            </a:r>
            <a:r>
              <a:rPr kumimoji="0" lang="en-GB" sz="1867" b="0" i="0" u="none" strike="noStrike" kern="1200" cap="none" spc="0" normalizeH="0" baseline="0" noProof="0" dirty="0">
                <a:ln>
                  <a:noFill/>
                </a:ln>
                <a:solidFill>
                  <a:srgbClr val="000000"/>
                </a:solidFill>
                <a:effectLst/>
                <a:uLnTx/>
                <a:uFillTx/>
                <a:latin typeface="Arial"/>
                <a:ea typeface="+mn-ea"/>
                <a:cs typeface="+mn-cs"/>
              </a:rPr>
              <a:t> and Biomaterials</a:t>
            </a:r>
          </a:p>
        </p:txBody>
      </p:sp>
      <p:pic>
        <p:nvPicPr>
          <p:cNvPr id="25" name="Graphique 24" descr="Diplôme">
            <a:extLst>
              <a:ext uri="{FF2B5EF4-FFF2-40B4-BE49-F238E27FC236}">
                <a16:creationId xmlns:a16="http://schemas.microsoft.com/office/drawing/2014/main" id="{444F7646-8B60-4999-AAEF-B1D7A2B0FB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85610" y="5220927"/>
            <a:ext cx="1070031" cy="1070031"/>
          </a:xfrm>
          <a:prstGeom prst="rect">
            <a:avLst/>
          </a:prstGeom>
        </p:spPr>
      </p:pic>
      <p:pic>
        <p:nvPicPr>
          <p:cNvPr id="29" name="Graphique 28" descr="Ampoule et crayon">
            <a:extLst>
              <a:ext uri="{FF2B5EF4-FFF2-40B4-BE49-F238E27FC236}">
                <a16:creationId xmlns:a16="http://schemas.microsoft.com/office/drawing/2014/main" id="{DBF0DFF5-10D8-4784-904F-A0ABAC6AB9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58389" y="2444154"/>
            <a:ext cx="872991" cy="872991"/>
          </a:xfrm>
          <a:prstGeom prst="rect">
            <a:avLst/>
          </a:prstGeom>
        </p:spPr>
      </p:pic>
      <p:pic>
        <p:nvPicPr>
          <p:cNvPr id="31" name="Graphique 30" descr="Croissance commerciale">
            <a:extLst>
              <a:ext uri="{FF2B5EF4-FFF2-40B4-BE49-F238E27FC236}">
                <a16:creationId xmlns:a16="http://schemas.microsoft.com/office/drawing/2014/main" id="{3150CAB3-3E92-4877-971B-53030C6F915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034412" y="2657356"/>
            <a:ext cx="1023761" cy="1023761"/>
          </a:xfrm>
          <a:prstGeom prst="rect">
            <a:avLst/>
          </a:prstGeom>
        </p:spPr>
      </p:pic>
      <p:sp>
        <p:nvSpPr>
          <p:cNvPr id="32" name="Flèche : chevron 31">
            <a:extLst>
              <a:ext uri="{FF2B5EF4-FFF2-40B4-BE49-F238E27FC236}">
                <a16:creationId xmlns:a16="http://schemas.microsoft.com/office/drawing/2014/main" id="{F0ED61DD-D909-42D3-B436-DEBDD91CC2B5}"/>
              </a:ext>
            </a:extLst>
          </p:cNvPr>
          <p:cNvSpPr/>
          <p:nvPr/>
        </p:nvSpPr>
        <p:spPr>
          <a:xfrm>
            <a:off x="3835690" y="2187249"/>
            <a:ext cx="369993" cy="92716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a:ea typeface="+mn-ea"/>
              <a:cs typeface="+mn-cs"/>
            </a:endParaRPr>
          </a:p>
        </p:txBody>
      </p:sp>
      <p:sp>
        <p:nvSpPr>
          <p:cNvPr id="33" name="Flèche : chevron 32">
            <a:extLst>
              <a:ext uri="{FF2B5EF4-FFF2-40B4-BE49-F238E27FC236}">
                <a16:creationId xmlns:a16="http://schemas.microsoft.com/office/drawing/2014/main" id="{3929B2FE-B4D4-4E5C-8C57-67F59FAEC05D}"/>
              </a:ext>
            </a:extLst>
          </p:cNvPr>
          <p:cNvSpPr/>
          <p:nvPr/>
        </p:nvSpPr>
        <p:spPr>
          <a:xfrm>
            <a:off x="7723342" y="2684235"/>
            <a:ext cx="369993" cy="92716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a:ea typeface="+mn-ea"/>
              <a:cs typeface="+mn-cs"/>
            </a:endParaRPr>
          </a:p>
        </p:txBody>
      </p:sp>
      <p:sp>
        <p:nvSpPr>
          <p:cNvPr id="34" name="Flèche : chevron 33">
            <a:extLst>
              <a:ext uri="{FF2B5EF4-FFF2-40B4-BE49-F238E27FC236}">
                <a16:creationId xmlns:a16="http://schemas.microsoft.com/office/drawing/2014/main" id="{2262487F-A0C4-44B8-B5F8-6B45A6FF6766}"/>
              </a:ext>
            </a:extLst>
          </p:cNvPr>
          <p:cNvSpPr/>
          <p:nvPr/>
        </p:nvSpPr>
        <p:spPr>
          <a:xfrm rot="10800000">
            <a:off x="7735644" y="1651053"/>
            <a:ext cx="369993" cy="92716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a:ea typeface="+mn-ea"/>
              <a:cs typeface="+mn-cs"/>
            </a:endParaRPr>
          </a:p>
        </p:txBody>
      </p:sp>
      <p:sp>
        <p:nvSpPr>
          <p:cNvPr id="35" name="Flèche : chevron 34">
            <a:extLst>
              <a:ext uri="{FF2B5EF4-FFF2-40B4-BE49-F238E27FC236}">
                <a16:creationId xmlns:a16="http://schemas.microsoft.com/office/drawing/2014/main" id="{4A0470F9-CBB3-4720-AFF7-63CF91E87DE4}"/>
              </a:ext>
            </a:extLst>
          </p:cNvPr>
          <p:cNvSpPr/>
          <p:nvPr/>
        </p:nvSpPr>
        <p:spPr>
          <a:xfrm rot="5400000">
            <a:off x="9674018" y="3457563"/>
            <a:ext cx="369993" cy="92716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34365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a 8">
            <a:extLst>
              <a:ext uri="{FF2B5EF4-FFF2-40B4-BE49-F238E27FC236}">
                <a16:creationId xmlns:a16="http://schemas.microsoft.com/office/drawing/2014/main" id="{3C19C023-DF3D-4D81-BFB0-DBE1AC5B68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1016" y="797630"/>
            <a:ext cx="2970237" cy="2048440"/>
          </a:xfrm>
          <a:prstGeom prst="rect">
            <a:avLst/>
          </a:prstGeom>
        </p:spPr>
      </p:pic>
      <p:sp>
        <p:nvSpPr>
          <p:cNvPr id="10" name="pole tekstowe 9">
            <a:extLst>
              <a:ext uri="{FF2B5EF4-FFF2-40B4-BE49-F238E27FC236}">
                <a16:creationId xmlns:a16="http://schemas.microsoft.com/office/drawing/2014/main" id="{46A73262-19DB-41A3-89F0-CB132C94D8EB}"/>
              </a:ext>
            </a:extLst>
          </p:cNvPr>
          <p:cNvSpPr txBox="1"/>
          <p:nvPr/>
        </p:nvSpPr>
        <p:spPr>
          <a:xfrm>
            <a:off x="1929284" y="3705353"/>
            <a:ext cx="8721969" cy="769441"/>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184B4"/>
                </a:solidFill>
                <a:effectLst/>
                <a:uLnTx/>
                <a:uFillTx/>
                <a:latin typeface="Source Sans Pro" panose="020B0503030403020204" pitchFamily="34" charset="0"/>
                <a:ea typeface="Source Sans Pro" panose="020B0503030403020204" pitchFamily="34" charset="0"/>
                <a:cs typeface="+mn-cs"/>
              </a:rPr>
              <a:t>Concluding remarks</a:t>
            </a:r>
            <a:endParaRPr kumimoji="0" lang="pl-PL" sz="4400" b="1" i="0" u="none" strike="noStrike" kern="1200" cap="none" spc="0" normalizeH="0" baseline="0" noProof="0" dirty="0">
              <a:ln>
                <a:noFill/>
              </a:ln>
              <a:solidFill>
                <a:srgbClr val="2184B4"/>
              </a:solidFill>
              <a:effectLst/>
              <a:uLnTx/>
              <a:uFillTx/>
              <a:latin typeface="Source Sans Pro" panose="020B0503030403020204" pitchFamily="34" charset="0"/>
              <a:ea typeface="Source Sans Pro" panose="020B0503030403020204" pitchFamily="34" charset="0"/>
              <a:cs typeface="+mn-cs"/>
            </a:endParaRPr>
          </a:p>
        </p:txBody>
      </p:sp>
      <p:cxnSp>
        <p:nvCxnSpPr>
          <p:cNvPr id="11" name="Łącznik prosty 10">
            <a:extLst>
              <a:ext uri="{FF2B5EF4-FFF2-40B4-BE49-F238E27FC236}">
                <a16:creationId xmlns:a16="http://schemas.microsoft.com/office/drawing/2014/main" id="{E4C71F0D-9859-4509-B3D8-09E4ED64E145}"/>
              </a:ext>
            </a:extLst>
          </p:cNvPr>
          <p:cNvCxnSpPr/>
          <p:nvPr/>
        </p:nvCxnSpPr>
        <p:spPr>
          <a:xfrm>
            <a:off x="2009670" y="4541854"/>
            <a:ext cx="1316334" cy="0"/>
          </a:xfrm>
          <a:prstGeom prst="line">
            <a:avLst/>
          </a:prstGeom>
          <a:ln w="15875">
            <a:solidFill>
              <a:srgbClr val="222D4D"/>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52775B48-6516-490C-A3AB-900F2DF49D2D}"/>
              </a:ext>
            </a:extLst>
          </p:cNvPr>
          <p:cNvSpPr txBox="1"/>
          <p:nvPr/>
        </p:nvSpPr>
        <p:spPr>
          <a:xfrm>
            <a:off x="1929284" y="4611101"/>
            <a:ext cx="9786466" cy="369332"/>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rPr>
              <a:t>Vanguard Initiative regions’ pilot activities leading by example in </a:t>
            </a:r>
            <a:r>
              <a:rPr kumimoji="0" lang="en-US" sz="1800" b="0" i="0" u="none" strike="noStrike" kern="1200" cap="none" spc="0" normalizeH="0" baseline="0" noProof="0" dirty="0" err="1">
                <a:ln>
                  <a:noFill/>
                </a:ln>
                <a:solidFill>
                  <a:srgbClr val="222D4D"/>
                </a:solidFill>
                <a:effectLst/>
                <a:uLnTx/>
                <a:uFillTx/>
                <a:latin typeface="Source Sans Pro" panose="020B0503030403020204" pitchFamily="34" charset="0"/>
                <a:ea typeface="Source Sans Pro" panose="020B0503030403020204" pitchFamily="34" charset="0"/>
                <a:cs typeface="+mn-cs"/>
              </a:rPr>
              <a:t>th</a:t>
            </a:r>
            <a:r>
              <a:rPr lang="en-US" dirty="0">
                <a:solidFill>
                  <a:srgbClr val="222D4D"/>
                </a:solidFill>
                <a:latin typeface="Source Sans Pro" panose="020B0503030403020204" pitchFamily="34" charset="0"/>
                <a:ea typeface="Source Sans Pro" panose="020B0503030403020204" pitchFamily="34" charset="0"/>
              </a:rPr>
              <a:t>e post industrial transition</a:t>
            </a:r>
            <a:endParaRPr kumimoji="0" lang="pl-PL" sz="3200" b="0" i="0" u="none" strike="noStrike" kern="1200" cap="none" spc="0" normalizeH="0" baseline="0" noProof="0" dirty="0">
              <a:ln>
                <a:noFill/>
              </a:ln>
              <a:solidFill>
                <a:srgbClr val="222D4D"/>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19793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43246C-51B6-C795-8557-80C12ADB7117}"/>
              </a:ext>
            </a:extLst>
          </p:cNvPr>
          <p:cNvSpPr txBox="1"/>
          <p:nvPr/>
        </p:nvSpPr>
        <p:spPr>
          <a:xfrm>
            <a:off x="1140142" y="1720840"/>
            <a:ext cx="9581198" cy="3416320"/>
          </a:xfrm>
          <a:prstGeom prst="rect">
            <a:avLst/>
          </a:prstGeom>
          <a:noFill/>
        </p:spPr>
        <p:txBody>
          <a:bodyPr wrap="square">
            <a:spAutoFit/>
          </a:bodyPr>
          <a:lstStyle/>
          <a:p>
            <a:pPr algn="just"/>
            <a:r>
              <a:rPr lang="fr-FR" b="1" i="0" dirty="0">
                <a:solidFill>
                  <a:srgbClr val="1D2C50"/>
                </a:solidFill>
                <a:effectLst/>
                <a:latin typeface="YAFdJt8dAY0 0"/>
              </a:rPr>
              <a:t>Province of Limburg,</a:t>
            </a:r>
            <a:r>
              <a:rPr lang="fr-FR" b="1" dirty="0">
                <a:solidFill>
                  <a:srgbClr val="1D2C50"/>
                </a:solidFill>
                <a:latin typeface="YAFdJt8dAY0 0"/>
              </a:rPr>
              <a:t> South</a:t>
            </a:r>
            <a:r>
              <a:rPr lang="fr-FR" b="1" i="0" dirty="0">
                <a:solidFill>
                  <a:srgbClr val="1D2C50"/>
                </a:solidFill>
                <a:effectLst/>
                <a:latin typeface="YAFdJt8dAY0 0"/>
              </a:rPr>
              <a:t> </a:t>
            </a:r>
            <a:r>
              <a:rPr lang="fr-FR" b="1" i="0" dirty="0" err="1">
                <a:solidFill>
                  <a:srgbClr val="1D2C50"/>
                </a:solidFill>
                <a:effectLst/>
                <a:latin typeface="YAFdJt8dAY0 0"/>
              </a:rPr>
              <a:t>Netherlands</a:t>
            </a:r>
            <a:r>
              <a:rPr lang="fr-FR" b="1" i="0" dirty="0">
                <a:solidFill>
                  <a:srgbClr val="1D2C50"/>
                </a:solidFill>
                <a:effectLst/>
                <a:latin typeface="YAFdJt8dAY0 0"/>
              </a:rPr>
              <a:t> </a:t>
            </a: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North-East Romania</a:t>
            </a:r>
          </a:p>
          <a:p>
            <a:pPr algn="just"/>
            <a:r>
              <a:rPr lang="fr-FR" b="0" i="0" dirty="0">
                <a:solidFill>
                  <a:srgbClr val="1D2C50"/>
                </a:solidFill>
                <a:effectLst/>
                <a:latin typeface="YAFdJt8dAY0 0"/>
              </a:rPr>
              <a:t> </a:t>
            </a:r>
            <a:endParaRPr lang="fr-FR" dirty="0">
              <a:solidFill>
                <a:srgbClr val="1D2C50"/>
              </a:solidFill>
              <a:effectLst/>
              <a:latin typeface="YAFdJt8dAY0 0"/>
            </a:endParaRPr>
          </a:p>
          <a:p>
            <a:pPr algn="just"/>
            <a:r>
              <a:rPr lang="fr-FR" b="1" i="0" dirty="0" err="1">
                <a:solidFill>
                  <a:srgbClr val="1D2C50"/>
                </a:solidFill>
                <a:effectLst/>
                <a:latin typeface="YAFdJt8dAY0 0"/>
              </a:rPr>
              <a:t>Slovenia</a:t>
            </a:r>
            <a:r>
              <a:rPr lang="fr-FR" b="0" i="0" dirty="0">
                <a:solidFill>
                  <a:srgbClr val="1D2C50"/>
                </a:solidFill>
                <a:effectLst/>
                <a:latin typeface="YAFdJt8dAY0 0"/>
              </a:rPr>
              <a:t> </a:t>
            </a:r>
          </a:p>
          <a:p>
            <a:pPr algn="just"/>
            <a:endParaRPr lang="fr-FR" dirty="0">
              <a:solidFill>
                <a:srgbClr val="1D2C50"/>
              </a:solidFill>
              <a:effectLst/>
              <a:latin typeface="YAFdJt8dAY0 0"/>
            </a:endParaRPr>
          </a:p>
          <a:p>
            <a:pPr algn="just"/>
            <a:r>
              <a:rPr lang="fr-FR" b="1" i="0" dirty="0" err="1">
                <a:solidFill>
                  <a:srgbClr val="1D2C50"/>
                </a:solidFill>
                <a:effectLst/>
                <a:latin typeface="YAFdJt8dAY0 0"/>
              </a:rPr>
              <a:t>Asturias</a:t>
            </a:r>
            <a:r>
              <a:rPr lang="fr-FR" b="1" i="0" dirty="0">
                <a:solidFill>
                  <a:srgbClr val="1D2C50"/>
                </a:solidFill>
                <a:effectLst/>
                <a:latin typeface="YAFdJt8dAY0 0"/>
              </a:rPr>
              <a:t>, Spain</a:t>
            </a:r>
          </a:p>
          <a:p>
            <a:pPr algn="just"/>
            <a:endParaRPr lang="fr-FR" b="1" dirty="0">
              <a:solidFill>
                <a:srgbClr val="1D2C50"/>
              </a:solidFill>
              <a:latin typeface="YAFdJt8dAY0 0"/>
            </a:endParaRPr>
          </a:p>
          <a:p>
            <a:pPr algn="just"/>
            <a:r>
              <a:rPr lang="fr-FR" b="1" i="0" dirty="0">
                <a:solidFill>
                  <a:srgbClr val="1D2C50"/>
                </a:solidFill>
                <a:effectLst/>
                <a:latin typeface="YAFdJt8dAY0 0"/>
              </a:rPr>
              <a:t>Basque Country</a:t>
            </a:r>
            <a:r>
              <a:rPr lang="fr-FR" b="1" dirty="0">
                <a:solidFill>
                  <a:srgbClr val="1D2C50"/>
                </a:solidFill>
                <a:latin typeface="YAFdJt8dAY0 0"/>
              </a:rPr>
              <a:t>, Spain</a:t>
            </a:r>
            <a:endParaRPr lang="fr-FR" b="1" i="0" dirty="0">
              <a:solidFill>
                <a:srgbClr val="1D2C50"/>
              </a:solidFill>
              <a:effectLst/>
              <a:latin typeface="YAFdJt8dAY0 0"/>
            </a:endParaRPr>
          </a:p>
          <a:p>
            <a:pPr algn="just"/>
            <a:endParaRPr lang="fr-FR" dirty="0">
              <a:solidFill>
                <a:srgbClr val="1D2C50"/>
              </a:solidFill>
              <a:effectLst/>
              <a:latin typeface="YAFdJt8dAY0 0"/>
            </a:endParaRPr>
          </a:p>
          <a:p>
            <a:pPr algn="just"/>
            <a:r>
              <a:rPr lang="fr-FR" b="1" i="0" dirty="0">
                <a:solidFill>
                  <a:srgbClr val="1D2C50"/>
                </a:solidFill>
                <a:effectLst/>
                <a:latin typeface="YAFdJt8dAY0 0"/>
              </a:rPr>
              <a:t>Norte, Portugal</a:t>
            </a:r>
          </a:p>
          <a:p>
            <a:pPr algn="just"/>
            <a:endParaRPr lang="fr-FR" dirty="0">
              <a:solidFill>
                <a:srgbClr val="1D2C50"/>
              </a:solidFill>
              <a:effectLst/>
              <a:latin typeface="YAFdJt8dAY0 0"/>
            </a:endParaRPr>
          </a:p>
        </p:txBody>
      </p:sp>
      <p:sp>
        <p:nvSpPr>
          <p:cNvPr id="7" name="pole tekstowe 9">
            <a:extLst>
              <a:ext uri="{FF2B5EF4-FFF2-40B4-BE49-F238E27FC236}">
                <a16:creationId xmlns:a16="http://schemas.microsoft.com/office/drawing/2014/main" id="{DCB2E68A-B32E-B7B7-EB47-88064394CAC2}"/>
              </a:ext>
            </a:extLst>
          </p:cNvPr>
          <p:cNvSpPr txBox="1"/>
          <p:nvPr/>
        </p:nvSpPr>
        <p:spPr>
          <a:xfrm>
            <a:off x="1140142" y="474733"/>
            <a:ext cx="8721969" cy="769441"/>
          </a:xfrm>
          <a:prstGeom prst="rect">
            <a:avLst/>
          </a:prstGeom>
          <a:noFill/>
        </p:spPr>
        <p:txBody>
          <a:bodyPr wrap="square" rtlCol="0" anchor="b" anchorCtr="0">
            <a:spAutoFit/>
          </a:bodyPr>
          <a:lstStyle/>
          <a:p>
            <a:r>
              <a:rPr lang="en-US" sz="4400" b="1" dirty="0">
                <a:solidFill>
                  <a:srgbClr val="2184B4"/>
                </a:solidFill>
                <a:latin typeface="Source Sans Pro" panose="020B0503030403020204" pitchFamily="34" charset="0"/>
                <a:ea typeface="Source Sans Pro" panose="020B0503030403020204" pitchFamily="34" charset="0"/>
              </a:rPr>
              <a:t>The regional partnership</a:t>
            </a:r>
            <a:endParaRPr lang="pl-PL" sz="4400" b="1" dirty="0">
              <a:solidFill>
                <a:srgbClr val="2184B4"/>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3543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6713-BAB6-3751-6751-D57DEFD0CA35}"/>
              </a:ext>
            </a:extLst>
          </p:cNvPr>
          <p:cNvSpPr>
            <a:spLocks noGrp="1"/>
          </p:cNvSpPr>
          <p:nvPr>
            <p:ph type="title"/>
          </p:nvPr>
        </p:nvSpPr>
        <p:spPr>
          <a:xfrm>
            <a:off x="838200" y="2296795"/>
            <a:ext cx="10515600" cy="1325563"/>
          </a:xfrm>
        </p:spPr>
        <p:txBody>
          <a:bodyPr/>
          <a:lstStyle/>
          <a:p>
            <a:r>
              <a:rPr lang="en-US" dirty="0"/>
              <a:t>Patrick </a:t>
            </a:r>
            <a:r>
              <a:rPr lang="en-US" dirty="0" err="1"/>
              <a:t>Brenier</a:t>
            </a:r>
            <a:endParaRPr lang="LID4096" dirty="0"/>
          </a:p>
        </p:txBody>
      </p:sp>
      <p:sp>
        <p:nvSpPr>
          <p:cNvPr id="3" name="Content Placeholder 2">
            <a:extLst>
              <a:ext uri="{FF2B5EF4-FFF2-40B4-BE49-F238E27FC236}">
                <a16:creationId xmlns:a16="http://schemas.microsoft.com/office/drawing/2014/main" id="{AC3BCA7B-E457-2F88-7E1B-6D32DBE245E1}"/>
              </a:ext>
            </a:extLst>
          </p:cNvPr>
          <p:cNvSpPr>
            <a:spLocks noGrp="1"/>
          </p:cNvSpPr>
          <p:nvPr>
            <p:ph sz="quarter" idx="13"/>
          </p:nvPr>
        </p:nvSpPr>
        <p:spPr>
          <a:xfrm>
            <a:off x="838199" y="3429000"/>
            <a:ext cx="10515601" cy="3214688"/>
          </a:xfrm>
        </p:spPr>
        <p:txBody>
          <a:bodyPr/>
          <a:lstStyle/>
          <a:p>
            <a:pPr marL="0" indent="0">
              <a:buNone/>
            </a:pPr>
            <a:r>
              <a:rPr lang="fr-FR" sz="2000" b="0" i="1" dirty="0" err="1">
                <a:solidFill>
                  <a:srgbClr val="1D2C50"/>
                </a:solidFill>
                <a:effectLst/>
                <a:latin typeface="YAFdJt8dAY0 0"/>
              </a:rPr>
              <a:t>Adviser</a:t>
            </a:r>
            <a:r>
              <a:rPr lang="fr-FR" sz="2000" b="0" i="1" dirty="0">
                <a:solidFill>
                  <a:srgbClr val="1D2C50"/>
                </a:solidFill>
                <a:effectLst/>
                <a:latin typeface="YAFdJt8dAY0 0"/>
              </a:rPr>
              <a:t> for </a:t>
            </a:r>
            <a:r>
              <a:rPr lang="fr-FR" sz="2000" b="0" i="1" dirty="0" err="1">
                <a:solidFill>
                  <a:srgbClr val="1D2C50"/>
                </a:solidFill>
                <a:effectLst/>
                <a:latin typeface="YAFdJt8dAY0 0"/>
              </a:rPr>
              <a:t>European</a:t>
            </a:r>
            <a:r>
              <a:rPr lang="fr-FR" sz="2000" b="0" i="1" dirty="0">
                <a:solidFill>
                  <a:srgbClr val="1D2C50"/>
                </a:solidFill>
                <a:effectLst/>
                <a:latin typeface="YAFdJt8dAY0 0"/>
              </a:rPr>
              <a:t> </a:t>
            </a:r>
            <a:r>
              <a:rPr lang="fr-FR" sz="2000" b="0" i="1" dirty="0" err="1">
                <a:solidFill>
                  <a:srgbClr val="1D2C50"/>
                </a:solidFill>
                <a:effectLst/>
                <a:latin typeface="YAFdJt8dAY0 0"/>
              </a:rPr>
              <a:t>Research</a:t>
            </a:r>
            <a:r>
              <a:rPr lang="fr-FR" sz="2000" b="0" i="1" dirty="0">
                <a:solidFill>
                  <a:srgbClr val="1D2C50"/>
                </a:solidFill>
                <a:effectLst/>
                <a:latin typeface="YAFdJt8dAY0 0"/>
              </a:rPr>
              <a:t> Area (ERA) and Open science, DG RTD, </a:t>
            </a:r>
            <a:r>
              <a:rPr lang="fr-FR" sz="2000" b="0" i="1" dirty="0" err="1">
                <a:solidFill>
                  <a:srgbClr val="1D2C50"/>
                </a:solidFill>
                <a:effectLst/>
                <a:latin typeface="YAFdJt8dAY0 0"/>
              </a:rPr>
              <a:t>European</a:t>
            </a:r>
            <a:r>
              <a:rPr lang="fr-FR" sz="2000" b="0" i="1" dirty="0">
                <a:solidFill>
                  <a:srgbClr val="1D2C50"/>
                </a:solidFill>
                <a:effectLst/>
                <a:latin typeface="YAFdJt8dAY0 0"/>
              </a:rPr>
              <a:t> Commission </a:t>
            </a:r>
          </a:p>
          <a:p>
            <a:pPr marL="0" indent="0">
              <a:buNone/>
            </a:pPr>
            <a:endParaRPr lang="LID4096" dirty="0"/>
          </a:p>
        </p:txBody>
      </p:sp>
    </p:spTree>
    <p:extLst>
      <p:ext uri="{BB962C8B-B14F-4D97-AF65-F5344CB8AC3E}">
        <p14:creationId xmlns:p14="http://schemas.microsoft.com/office/powerpoint/2010/main" val="724506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6E9E89-235D-D032-5FF0-DBC226836AAF}"/>
              </a:ext>
            </a:extLst>
          </p:cNvPr>
          <p:cNvPicPr>
            <a:picLocks noGrp="1" noChangeAspect="1"/>
          </p:cNvPicPr>
          <p:nvPr>
            <p:ph sz="quarter" idx="13"/>
          </p:nvPr>
        </p:nvPicPr>
        <p:blipFill>
          <a:blip r:embed="rId2"/>
          <a:stretch>
            <a:fillRect/>
          </a:stretch>
        </p:blipFill>
        <p:spPr>
          <a:xfrm>
            <a:off x="2937510" y="0"/>
            <a:ext cx="6118230" cy="6686594"/>
          </a:xfrm>
          <a:prstGeom prst="rect">
            <a:avLst/>
          </a:prstGeom>
        </p:spPr>
      </p:pic>
    </p:spTree>
    <p:extLst>
      <p:ext uri="{BB962C8B-B14F-4D97-AF65-F5344CB8AC3E}">
        <p14:creationId xmlns:p14="http://schemas.microsoft.com/office/powerpoint/2010/main" val="957712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8547-17ED-2AF5-7E1E-FE0DC23B0BF5}"/>
              </a:ext>
            </a:extLst>
          </p:cNvPr>
          <p:cNvSpPr>
            <a:spLocks noGrp="1"/>
          </p:cNvSpPr>
          <p:nvPr>
            <p:ph type="title"/>
          </p:nvPr>
        </p:nvSpPr>
        <p:spPr>
          <a:xfrm>
            <a:off x="746760" y="2533967"/>
            <a:ext cx="10515600" cy="1325563"/>
          </a:xfrm>
        </p:spPr>
        <p:txBody>
          <a:bodyPr/>
          <a:lstStyle/>
          <a:p>
            <a:r>
              <a:rPr lang="en-US" dirty="0"/>
              <a:t>Stephan </a:t>
            </a:r>
            <a:r>
              <a:rPr lang="en-US" dirty="0" err="1"/>
              <a:t>Satijn</a:t>
            </a:r>
            <a:endParaRPr lang="LID4096" dirty="0"/>
          </a:p>
        </p:txBody>
      </p:sp>
      <p:sp>
        <p:nvSpPr>
          <p:cNvPr id="3" name="Content Placeholder 2">
            <a:extLst>
              <a:ext uri="{FF2B5EF4-FFF2-40B4-BE49-F238E27FC236}">
                <a16:creationId xmlns:a16="http://schemas.microsoft.com/office/drawing/2014/main" id="{079F4209-539D-1F4E-C255-9DDAE50F3172}"/>
              </a:ext>
            </a:extLst>
          </p:cNvPr>
          <p:cNvSpPr>
            <a:spLocks noGrp="1"/>
          </p:cNvSpPr>
          <p:nvPr>
            <p:ph sz="quarter" idx="13"/>
          </p:nvPr>
        </p:nvSpPr>
        <p:spPr>
          <a:xfrm>
            <a:off x="746759" y="3643312"/>
            <a:ext cx="10515601" cy="3214688"/>
          </a:xfrm>
        </p:spPr>
        <p:txBody>
          <a:bodyPr>
            <a:normAutofit/>
          </a:bodyPr>
          <a:lstStyle/>
          <a:p>
            <a:pPr marL="0" indent="0">
              <a:buNone/>
            </a:pPr>
            <a:r>
              <a:rPr lang="fr-FR" sz="2000" b="0" i="1" dirty="0" err="1">
                <a:solidFill>
                  <a:srgbClr val="1D2C50"/>
                </a:solidFill>
                <a:effectLst/>
                <a:latin typeface="YAFdJt8dAY0 0"/>
              </a:rPr>
              <a:t>Regional</a:t>
            </a:r>
            <a:r>
              <a:rPr lang="fr-FR" sz="2000" b="0" i="1" dirty="0">
                <a:solidFill>
                  <a:srgbClr val="1D2C50"/>
                </a:solidFill>
                <a:effectLst/>
                <a:latin typeface="YAFdJt8dAY0 0"/>
              </a:rPr>
              <a:t> </a:t>
            </a:r>
            <a:r>
              <a:rPr lang="fr-FR" sz="2000" b="0" i="1" dirty="0" err="1">
                <a:solidFill>
                  <a:srgbClr val="1D2C50"/>
                </a:solidFill>
                <a:effectLst/>
                <a:latin typeface="YAFdJt8dAY0 0"/>
              </a:rPr>
              <a:t>Minister</a:t>
            </a:r>
            <a:r>
              <a:rPr lang="fr-FR" sz="2000" b="0" i="1" dirty="0">
                <a:solidFill>
                  <a:srgbClr val="1D2C50"/>
                </a:solidFill>
                <a:effectLst/>
                <a:latin typeface="YAFdJt8dAY0 0"/>
              </a:rPr>
              <a:t> for Economy, Finance, Business Operations and Public </a:t>
            </a:r>
            <a:r>
              <a:rPr lang="fr-FR" sz="2000" b="0" i="1" dirty="0" err="1">
                <a:solidFill>
                  <a:srgbClr val="1D2C50"/>
                </a:solidFill>
                <a:effectLst/>
                <a:latin typeface="YAFdJt8dAY0 0"/>
              </a:rPr>
              <a:t>Affairs</a:t>
            </a:r>
            <a:r>
              <a:rPr lang="fr-FR" sz="2000" b="0" i="1" dirty="0">
                <a:solidFill>
                  <a:srgbClr val="1D2C50"/>
                </a:solidFill>
                <a:effectLst/>
                <a:latin typeface="YAFdJt8dAY0 0"/>
              </a:rPr>
              <a:t>, Province of Limburg, South </a:t>
            </a:r>
            <a:r>
              <a:rPr lang="fr-FR" sz="2000" b="0" i="1" dirty="0" err="1">
                <a:solidFill>
                  <a:srgbClr val="1D2C50"/>
                </a:solidFill>
                <a:effectLst/>
                <a:latin typeface="YAFdJt8dAY0 0"/>
              </a:rPr>
              <a:t>Netherlands</a:t>
            </a:r>
            <a:endParaRPr lang="LID4096" sz="2000" i="1" dirty="0"/>
          </a:p>
        </p:txBody>
      </p:sp>
    </p:spTree>
    <p:extLst>
      <p:ext uri="{BB962C8B-B14F-4D97-AF65-F5344CB8AC3E}">
        <p14:creationId xmlns:p14="http://schemas.microsoft.com/office/powerpoint/2010/main" val="42091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b="81216"/>
          <a:stretch/>
        </p:blipFill>
        <p:spPr>
          <a:xfrm>
            <a:off x="0" y="-1346"/>
            <a:ext cx="12192000" cy="2781491"/>
          </a:xfrm>
          <a:prstGeom prst="rect">
            <a:avLst/>
          </a:prstGeom>
        </p:spPr>
      </p:pic>
      <p:sp>
        <p:nvSpPr>
          <p:cNvPr id="11" name="CaixaDeTexto 10"/>
          <p:cNvSpPr txBox="1"/>
          <p:nvPr/>
        </p:nvSpPr>
        <p:spPr>
          <a:xfrm>
            <a:off x="110210" y="2941134"/>
            <a:ext cx="11961090" cy="3247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Vanguard Initiative Regions’ Pilot activities leading by example in the post-industrial transition</a:t>
            </a:r>
            <a:endParaRPr kumimoji="0" lang="en-US" sz="2300" b="0"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rPr>
              <a:t>Norte Region of Portugal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rPr>
              <a:t>António M. Cunha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rPr>
              <a:t>President of Norte Portugal Regional Coordination and Development Commission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rPr>
              <a:t>President of the Managing Authority of NORTE 2030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546A">
                  <a:lumMod val="50000"/>
                </a:srgbClr>
              </a:solidFill>
              <a:effectLst/>
              <a:uLnTx/>
              <a:uFillTx/>
              <a:latin typeface="Bahnschrift" panose="020B05020402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EWRC | House of the Dutch Provinces | 12-10-2023</a:t>
            </a:r>
          </a:p>
        </p:txBody>
      </p:sp>
      <p:pic>
        <p:nvPicPr>
          <p:cNvPr id="9" name="Picture 6" descr="Republica Portugue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8678" y="6218954"/>
            <a:ext cx="1538978" cy="4610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l="13713" t="25487" r="12194" b="22516"/>
          <a:stretch/>
        </p:blipFill>
        <p:spPr>
          <a:xfrm>
            <a:off x="799181" y="771115"/>
            <a:ext cx="5291574" cy="1929219"/>
          </a:xfrm>
          <a:prstGeom prst="rect">
            <a:avLst/>
          </a:prstGeom>
        </p:spPr>
      </p:pic>
      <p:pic>
        <p:nvPicPr>
          <p:cNvPr id="4" name="Imagem 3">
            <a:extLst>
              <a:ext uri="{FF2B5EF4-FFF2-40B4-BE49-F238E27FC236}">
                <a16:creationId xmlns:a16="http://schemas.microsoft.com/office/drawing/2014/main" id="{E6C5CBC8-4B6F-28AC-31CA-485BA8177CC6}"/>
              </a:ext>
            </a:extLst>
          </p:cNvPr>
          <p:cNvPicPr>
            <a:picLocks noChangeAspect="1"/>
          </p:cNvPicPr>
          <p:nvPr/>
        </p:nvPicPr>
        <p:blipFill>
          <a:blip r:embed="rId5"/>
          <a:stretch>
            <a:fillRect/>
          </a:stretch>
        </p:blipFill>
        <p:spPr>
          <a:xfrm>
            <a:off x="582706" y="5341149"/>
            <a:ext cx="1669762" cy="1028476"/>
          </a:xfrm>
          <a:prstGeom prst="rect">
            <a:avLst/>
          </a:prstGeom>
        </p:spPr>
      </p:pic>
    </p:spTree>
    <p:extLst>
      <p:ext uri="{BB962C8B-B14F-4D97-AF65-F5344CB8AC3E}">
        <p14:creationId xmlns:p14="http://schemas.microsoft.com/office/powerpoint/2010/main" val="47059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5F8A57E7-7580-0F16-1F4D-AE6AE8151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u 1">
            <a:extLst>
              <a:ext uri="{FF2B5EF4-FFF2-40B4-BE49-F238E27FC236}">
                <a16:creationId xmlns:a16="http://schemas.microsoft.com/office/drawing/2014/main" id="{50D1D53F-6FD7-43F3-8546-E3DC91E7E111}"/>
              </a:ext>
            </a:extLst>
          </p:cNvPr>
          <p:cNvSpPr>
            <a:spLocks noGrp="1"/>
          </p:cNvSpPr>
          <p:nvPr>
            <p:ph type="ctrTitle"/>
          </p:nvPr>
        </p:nvSpPr>
        <p:spPr>
          <a:xfrm>
            <a:off x="2019718" y="2356458"/>
            <a:ext cx="7858441" cy="1072541"/>
          </a:xfrm>
        </p:spPr>
        <p:txBody>
          <a:bodyPr>
            <a:normAutofit fontScale="90000"/>
          </a:bodyPr>
          <a:lstStyle/>
          <a:p>
            <a:pPr algn="ctr"/>
            <a:r>
              <a:rPr lang="ro-RO" sz="4000" b="1" dirty="0" err="1">
                <a:solidFill>
                  <a:srgbClr val="002060"/>
                </a:solidFill>
                <a:latin typeface="Verdana" panose="020B0604030504040204" pitchFamily="34" charset="0"/>
                <a:ea typeface="Verdana" panose="020B0604030504040204" pitchFamily="34" charset="0"/>
              </a:rPr>
              <a:t>North-East</a:t>
            </a:r>
            <a:r>
              <a:rPr lang="ro-RO" sz="4000" b="1" dirty="0">
                <a:solidFill>
                  <a:srgbClr val="002060"/>
                </a:solidFill>
                <a:latin typeface="Verdana" panose="020B0604030504040204" pitchFamily="34" charset="0"/>
                <a:ea typeface="Verdana" panose="020B0604030504040204" pitchFamily="34" charset="0"/>
              </a:rPr>
              <a:t> Romania </a:t>
            </a:r>
            <a:r>
              <a:rPr lang="ro-RO" sz="4000" b="1" dirty="0" err="1">
                <a:solidFill>
                  <a:srgbClr val="002060"/>
                </a:solidFill>
                <a:latin typeface="Verdana" panose="020B0604030504040204" pitchFamily="34" charset="0"/>
                <a:ea typeface="Verdana" panose="020B0604030504040204" pitchFamily="34" charset="0"/>
              </a:rPr>
              <a:t>Region</a:t>
            </a:r>
            <a:r>
              <a:rPr lang="ro-RO" sz="4000" b="1" dirty="0">
                <a:solidFill>
                  <a:srgbClr val="002060"/>
                </a:solidFill>
                <a:latin typeface="Verdana" panose="020B0604030504040204" pitchFamily="34" charset="0"/>
                <a:ea typeface="Verdana" panose="020B0604030504040204" pitchFamily="34" charset="0"/>
              </a:rPr>
              <a:t> </a:t>
            </a:r>
            <a:br>
              <a:rPr lang="ro-RO" sz="4000" b="1" dirty="0">
                <a:solidFill>
                  <a:srgbClr val="002060"/>
                </a:solidFill>
                <a:latin typeface="Verdana" panose="020B0604030504040204" pitchFamily="34" charset="0"/>
                <a:ea typeface="Verdana" panose="020B0604030504040204" pitchFamily="34" charset="0"/>
              </a:rPr>
            </a:br>
            <a:r>
              <a:rPr lang="ro-RO" sz="4000" b="1" dirty="0" err="1">
                <a:solidFill>
                  <a:srgbClr val="002060"/>
                </a:solidFill>
                <a:latin typeface="Verdana" panose="020B0604030504040204" pitchFamily="34" charset="0"/>
                <a:ea typeface="Verdana" panose="020B0604030504040204" pitchFamily="34" charset="0"/>
              </a:rPr>
              <a:t>and</a:t>
            </a:r>
            <a:r>
              <a:rPr lang="ro-RO" sz="4000" b="1" dirty="0">
                <a:solidFill>
                  <a:srgbClr val="002060"/>
                </a:solidFill>
                <a:latin typeface="Verdana" panose="020B0604030504040204" pitchFamily="34" charset="0"/>
                <a:ea typeface="Verdana" panose="020B0604030504040204" pitchFamily="34" charset="0"/>
              </a:rPr>
              <a:t> post industrial transition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42" y="3642527"/>
            <a:ext cx="10783115" cy="1972108"/>
          </a:xfrm>
          <a:prstGeom prst="rect">
            <a:avLst/>
          </a:prstGeom>
        </p:spPr>
      </p:pic>
      <p:pic>
        <p:nvPicPr>
          <p:cNvPr id="7" name="Picture 13">
            <a:extLst>
              <a:ext uri="{FF2B5EF4-FFF2-40B4-BE49-F238E27FC236}">
                <a16:creationId xmlns:a16="http://schemas.microsoft.com/office/drawing/2014/main" id="{9E4EF610-002C-3509-EC09-16D22A3FD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514" y="215229"/>
            <a:ext cx="1894338" cy="809702"/>
          </a:xfrm>
          <a:prstGeom prst="rect">
            <a:avLst/>
          </a:prstGeom>
        </p:spPr>
      </p:pic>
      <p:sp>
        <p:nvSpPr>
          <p:cNvPr id="8" name="Dreptunghi 7">
            <a:extLst>
              <a:ext uri="{FF2B5EF4-FFF2-40B4-BE49-F238E27FC236}">
                <a16:creationId xmlns:a16="http://schemas.microsoft.com/office/drawing/2014/main" id="{275575C8-86DC-27B7-22EF-0AF93010C0A4}"/>
              </a:ext>
            </a:extLst>
          </p:cNvPr>
          <p:cNvSpPr/>
          <p:nvPr/>
        </p:nvSpPr>
        <p:spPr>
          <a:xfrm>
            <a:off x="3657601" y="5943600"/>
            <a:ext cx="5385915"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Gabriela Macoveiu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Director for </a:t>
            </a:r>
            <a:r>
              <a:rPr kumimoji="0" lang="ro-RO" sz="14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Innovation</a:t>
            </a:r>
            <a:r>
              <a:rPr kumimoji="0" lang="ro-RO" sz="1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r>
              <a:rPr kumimoji="0" lang="ro-RO" sz="14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and</a:t>
            </a:r>
            <a:r>
              <a:rPr kumimoji="0" lang="ro-RO" sz="1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Cooperation, </a:t>
            </a:r>
            <a:r>
              <a:rPr kumimoji="0" lang="ro-RO" sz="14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North-East</a:t>
            </a:r>
            <a:r>
              <a:rPr kumimoji="0" lang="ro-RO" sz="1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RDA</a:t>
            </a:r>
          </a:p>
        </p:txBody>
      </p:sp>
    </p:spTree>
    <p:extLst>
      <p:ext uri="{BB962C8B-B14F-4D97-AF65-F5344CB8AC3E}">
        <p14:creationId xmlns:p14="http://schemas.microsoft.com/office/powerpoint/2010/main" val="186138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440" y="159391"/>
            <a:ext cx="10058400" cy="654342"/>
          </a:xfrm>
        </p:spPr>
        <p:txBody>
          <a:bodyPr>
            <a:normAutofit fontScale="90000"/>
          </a:bodyPr>
          <a:lstStyle/>
          <a:p>
            <a:r>
              <a:rPr lang="ro-RO" b="1" dirty="0">
                <a:solidFill>
                  <a:srgbClr val="002060"/>
                </a:solidFill>
              </a:rPr>
              <a:t>Current Global Context </a:t>
            </a:r>
            <a:endParaRPr lang="en-US" b="1"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34063" y="1915153"/>
            <a:ext cx="6745270" cy="41103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26" y="1319940"/>
            <a:ext cx="4848225" cy="4848225"/>
          </a:xfrm>
          <a:prstGeom prst="rect">
            <a:avLst/>
          </a:prstGeom>
        </p:spPr>
      </p:pic>
      <p:sp>
        <p:nvSpPr>
          <p:cNvPr id="6" name="TextBox 5"/>
          <p:cNvSpPr txBox="1"/>
          <p:nvPr/>
        </p:nvSpPr>
        <p:spPr>
          <a:xfrm>
            <a:off x="566563" y="995111"/>
            <a:ext cx="4152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libri Light" panose="020F0302020204030204"/>
                <a:ea typeface="+mn-ea"/>
                <a:cs typeface="+mn-cs"/>
              </a:rPr>
              <a:t>Societal challenges </a:t>
            </a:r>
            <a:endParaRPr kumimoji="0" lang="en-US" sz="1800" b="1"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7" name="TextBox 6"/>
          <p:cNvSpPr txBox="1"/>
          <p:nvPr/>
        </p:nvSpPr>
        <p:spPr>
          <a:xfrm>
            <a:off x="6180196" y="1055232"/>
            <a:ext cx="4152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libri Light" panose="020F0302020204030204"/>
                <a:ea typeface="+mn-ea"/>
                <a:cs typeface="+mn-cs"/>
              </a:rPr>
              <a:t>Shifting manufacturing paradigm</a:t>
            </a:r>
            <a:endParaRPr kumimoji="0" lang="en-US" sz="1800" b="1"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30045944"/>
      </p:ext>
    </p:extLst>
  </p:cSld>
  <p:clrMapOvr>
    <a:masterClrMapping/>
  </p:clrMapOvr>
</p:sld>
</file>

<file path=ppt/theme/theme1.xml><?xml version="1.0" encoding="utf-8"?>
<a:theme xmlns:a="http://schemas.openxmlformats.org/drawingml/2006/main" name="Non-standard motives">
  <a:themeElements>
    <a:clrScheme name="Niestandardowy 1">
      <a:dk1>
        <a:srgbClr val="222D4D"/>
      </a:dk1>
      <a:lt1>
        <a:sysClr val="window" lastClr="FFFFFF"/>
      </a:lt1>
      <a:dk2>
        <a:srgbClr val="44546A"/>
      </a:dk2>
      <a:lt2>
        <a:srgbClr val="D4DAE8"/>
      </a:lt2>
      <a:accent1>
        <a:srgbClr val="2185B3"/>
      </a:accent1>
      <a:accent2>
        <a:srgbClr val="FCE216"/>
      </a:accent2>
      <a:accent3>
        <a:srgbClr val="7B9AAE"/>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project">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apositiva de contenid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IP-1.potx" id="{67D34F32-886B-4DE2-8D9F-9D671DA47A24}" vid="{EE538AE7-5E46-4AE3-B051-0D626C6D499E}"/>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edace Theme_updated7">
  <a:themeElements>
    <a:clrScheme name="Medace colors">
      <a:dk1>
        <a:sysClr val="windowText" lastClr="000000"/>
      </a:dk1>
      <a:lt1>
        <a:sysClr val="window" lastClr="FFFFFF"/>
      </a:lt1>
      <a:dk2>
        <a:srgbClr val="44546A"/>
      </a:dk2>
      <a:lt2>
        <a:srgbClr val="E7E6E6"/>
      </a:lt2>
      <a:accent1>
        <a:srgbClr val="4381CF"/>
      </a:accent1>
      <a:accent2>
        <a:srgbClr val="FFF265"/>
      </a:accent2>
      <a:accent3>
        <a:srgbClr val="00B2BB"/>
      </a:accent3>
      <a:accent4>
        <a:srgbClr val="FFFFFF"/>
      </a:accent4>
      <a:accent5>
        <a:srgbClr val="FFFFFF"/>
      </a:accent5>
      <a:accent6>
        <a:srgbClr val="FFFFFF"/>
      </a:accent6>
      <a:hlink>
        <a:srgbClr val="4381C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rmAutofit/>
      </a:bodyPr>
      <a:lstStyle>
        <a:defPPr algn="l">
          <a:defRPr dirty="0"/>
        </a:defPPr>
      </a:lstStyle>
    </a:txDef>
  </a:objectDefaults>
  <a:extraClrSchemeLst/>
  <a:extLst>
    <a:ext uri="{05A4C25C-085E-4340-85A3-A5531E510DB2}">
      <thm15:themeFamily xmlns:thm15="http://schemas.microsoft.com/office/thememl/2012/main" name="Medace Theme_updated7" id="{B9FB5DC1-AEB6-45E1-ACCC-F0CB2575E31A}" vid="{FDD25D9E-D2A0-46EA-A508-A6F6BF3A087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C21F3EA6F184488A8680348CB740F6" ma:contentTypeVersion="18" ma:contentTypeDescription="Create a new document." ma:contentTypeScope="" ma:versionID="ee6bf390eaef829cca73cab591905bf9">
  <xsd:schema xmlns:xsd="http://www.w3.org/2001/XMLSchema" xmlns:xs="http://www.w3.org/2001/XMLSchema" xmlns:p="http://schemas.microsoft.com/office/2006/metadata/properties" xmlns:ns2="32d052f3-69a6-40b9-9144-172875360a96" xmlns:ns3="621078e5-5f94-45c3-9bad-c2a4c8b92dfb" targetNamespace="http://schemas.microsoft.com/office/2006/metadata/properties" ma:root="true" ma:fieldsID="f90842c931f8451a4f5335d4a99f9468" ns2:_="" ns3:_="">
    <xsd:import namespace="32d052f3-69a6-40b9-9144-172875360a96"/>
    <xsd:import namespace="621078e5-5f94-45c3-9bad-c2a4c8b92d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052f3-69a6-40b9-9144-172875360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5b2f61-0f81-470e-8ecf-f9785b73bdc7"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1078e5-5f94-45c3-9bad-c2a4c8b92d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258c3c-24ea-47f2-9927-6cb46cc4fe2e}" ma:internalName="TaxCatchAll" ma:showField="CatchAllData" ma:web="621078e5-5f94-45c3-9bad-c2a4c8b92d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d052f3-69a6-40b9-9144-172875360a96">
      <Terms xmlns="http://schemas.microsoft.com/office/infopath/2007/PartnerControls"/>
    </lcf76f155ced4ddcb4097134ff3c332f>
    <TaxCatchAll xmlns="621078e5-5f94-45c3-9bad-c2a4c8b92dfb" xsi:nil="true"/>
    <Date xmlns="32d052f3-69a6-40b9-9144-172875360a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317D34-51C4-4360-9F36-C9044B428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052f3-69a6-40b9-9144-172875360a96"/>
    <ds:schemaRef ds:uri="621078e5-5f94-45c3-9bad-c2a4c8b92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B0968C-85F6-4845-AF28-2904C4B27D19}">
  <ds:schemaRefs>
    <ds:schemaRef ds:uri="http://schemas.microsoft.com/office/2006/documentManagement/types"/>
    <ds:schemaRef ds:uri="621078e5-5f94-45c3-9bad-c2a4c8b92dfb"/>
    <ds:schemaRef ds:uri="http://www.w3.org/XML/1998/namespace"/>
    <ds:schemaRef ds:uri="http://schemas.microsoft.com/office/infopath/2007/PartnerControls"/>
    <ds:schemaRef ds:uri="http://schemas.openxmlformats.org/package/2006/metadata/core-properties"/>
    <ds:schemaRef ds:uri="http://purl.org/dc/dcmitype/"/>
    <ds:schemaRef ds:uri="http://purl.org/dc/elements/1.1/"/>
    <ds:schemaRef ds:uri="http://purl.org/dc/terms/"/>
    <ds:schemaRef ds:uri="http://schemas.microsoft.com/office/2006/metadata/properties"/>
    <ds:schemaRef ds:uri="32d052f3-69a6-40b9-9144-172875360a96"/>
  </ds:schemaRefs>
</ds:datastoreItem>
</file>

<file path=customXml/itemProps3.xml><?xml version="1.0" encoding="utf-8"?>
<ds:datastoreItem xmlns:ds="http://schemas.openxmlformats.org/officeDocument/2006/customXml" ds:itemID="{0645914B-15BC-463E-A29E-273B46792C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2391</Words>
  <Application>Microsoft Office PowerPoint</Application>
  <PresentationFormat>Widescreen</PresentationFormat>
  <Paragraphs>311</Paragraphs>
  <Slides>28</Slides>
  <Notes>7</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28</vt:i4>
      </vt:variant>
    </vt:vector>
  </HeadingPairs>
  <TitlesOfParts>
    <vt:vector size="53" baseType="lpstr">
      <vt:lpstr>Arial</vt:lpstr>
      <vt:lpstr>Bahnschrift</vt:lpstr>
      <vt:lpstr>Calibri</vt:lpstr>
      <vt:lpstr>Calibri Light</vt:lpstr>
      <vt:lpstr>GeosansLight</vt:lpstr>
      <vt:lpstr>Nunito Sans SemiBold</vt:lpstr>
      <vt:lpstr>Open Sans</vt:lpstr>
      <vt:lpstr>Roboto Black</vt:lpstr>
      <vt:lpstr>Roboto Light</vt:lpstr>
      <vt:lpstr>Roboto Medium</vt:lpstr>
      <vt:lpstr>Segoe UI Light</vt:lpstr>
      <vt:lpstr>Segoe UI Semibold</vt:lpstr>
      <vt:lpstr>Source Sans Pro</vt:lpstr>
      <vt:lpstr>TheSans</vt:lpstr>
      <vt:lpstr>Times</vt:lpstr>
      <vt:lpstr>Verdana</vt:lpstr>
      <vt:lpstr>Wingdings</vt:lpstr>
      <vt:lpstr>YAFdJt8dAY0 0</vt:lpstr>
      <vt:lpstr>Non-standard motives</vt:lpstr>
      <vt:lpstr>Standard project</vt:lpstr>
      <vt:lpstr>diapositiva de contenidos</vt:lpstr>
      <vt:lpstr>Tema do Office</vt:lpstr>
      <vt:lpstr>Retrospect</vt:lpstr>
      <vt:lpstr>Office Theme</vt:lpstr>
      <vt:lpstr>Medace Theme_updated7</vt:lpstr>
      <vt:lpstr>PowerPoint Presentation</vt:lpstr>
      <vt:lpstr>PowerPoint Presentation</vt:lpstr>
      <vt:lpstr>PowerPoint Presentation</vt:lpstr>
      <vt:lpstr>Patrick Brenier</vt:lpstr>
      <vt:lpstr>PowerPoint Presentation</vt:lpstr>
      <vt:lpstr>Stephan Satijn</vt:lpstr>
      <vt:lpstr>PowerPoint Presentation</vt:lpstr>
      <vt:lpstr>North-East Romania Region  and post industrial transition</vt:lpstr>
      <vt:lpstr>Current Global Context </vt:lpstr>
      <vt:lpstr>PowerPoint Presentation</vt:lpstr>
      <vt:lpstr>RIS3 North-East</vt:lpstr>
      <vt:lpstr>Implementation Strategy</vt:lpstr>
      <vt:lpstr>Green transition </vt:lpstr>
      <vt:lpstr>Digital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Brightlands Innovation Value Chain  for Regenerative Medicine </vt:lpstr>
      <vt:lpstr>European Hub for Advanced therapies &amp; Biomaterials (EHAB)</vt:lpstr>
      <vt:lpstr>Concept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Marek Lomacz</dc:creator>
  <cp:lastModifiedBy>Mathieu Didry</cp:lastModifiedBy>
  <cp:revision>20</cp:revision>
  <dcterms:created xsi:type="dcterms:W3CDTF">2019-05-09T05:11:27Z</dcterms:created>
  <dcterms:modified xsi:type="dcterms:W3CDTF">2023-10-11T12:31:07Z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0x01010005C21F3EA6F184488A8680348CB740F6</vt:lpwstr>
  </property>
  <property fmtid="{D5CDD505-2E9C-101B-9397-08002B2CF9AE}" pid="3" name="MediaServiceImageTags">
    <vt:lpwstr/>
  </property>
</Properties>
</file>